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2" r:id="rId2"/>
    <p:sldMasterId id="2147483654" r:id="rId3"/>
    <p:sldMasterId id="2147483658" r:id="rId4"/>
  </p:sldMasterIdLst>
  <p:notesMasterIdLst>
    <p:notesMasterId r:id="rId20"/>
  </p:notesMasterIdLst>
  <p:sldIdLst>
    <p:sldId id="256" r:id="rId5"/>
    <p:sldId id="258" r:id="rId6"/>
    <p:sldId id="260" r:id="rId7"/>
    <p:sldId id="263" r:id="rId8"/>
    <p:sldId id="282" r:id="rId9"/>
    <p:sldId id="266" r:id="rId10"/>
    <p:sldId id="268" r:id="rId11"/>
    <p:sldId id="269" r:id="rId12"/>
    <p:sldId id="270" r:id="rId13"/>
    <p:sldId id="283" r:id="rId14"/>
    <p:sldId id="272" r:id="rId15"/>
    <p:sldId id="273" r:id="rId16"/>
    <p:sldId id="285" r:id="rId17"/>
    <p:sldId id="278" r:id="rId18"/>
    <p:sldId id="279" r:id="rId19"/>
  </p:sldIdLst>
  <p:sldSz cx="12192000" cy="6858000"/>
  <p:notesSz cx="6858000" cy="9144000"/>
  <p:embeddedFontLst>
    <p:embeddedFont>
      <p:font typeface="OPPOSans B" panose="02010600030101010101" charset="-122"/>
      <p:regular r:id="rId21"/>
    </p:embeddedFont>
    <p:embeddedFont>
      <p:font typeface="OPPOSans H" panose="02010600030101010101" charset="-122"/>
      <p:regular r:id="rId22"/>
    </p:embeddedFont>
    <p:embeddedFont>
      <p:font typeface="OPPOSans L" panose="02010600030101010101" charset="-122"/>
      <p:regular r:id="rId23"/>
    </p:embeddedFont>
    <p:embeddedFont>
      <p:font typeface="Source Han Sans" panose="02010600030101010101" charset="-122"/>
      <p:regular r:id="rId24"/>
    </p:embeddedFont>
    <p:embeddedFont>
      <p:font typeface="Source Han Sans CN Bold" panose="02010600030101010101" charset="-122"/>
      <p:bold r:id="rId25"/>
    </p:embeddedFont>
    <p:embeddedFont>
      <p:font typeface="Cambria Math" panose="02040503050406030204" pitchFamily="18" charset="0"/>
      <p:regular r:id="rId26"/>
    </p:embeddedFont>
    <p:embeddedFont>
      <p:font typeface="黑体" panose="02010609060101010101" pitchFamily="49" charset="-122"/>
      <p:regular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4" autoAdjust="0"/>
    <p:restoredTop sz="94660"/>
  </p:normalViewPr>
  <p:slideViewPr>
    <p:cSldViewPr>
      <p:cViewPr varScale="1">
        <p:scale>
          <a:sx n="104" d="100"/>
          <a:sy n="104" d="100"/>
        </p:scale>
        <p:origin x="35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jpg>
</file>

<file path=ppt/media/image1.png>
</file>

<file path=ppt/media/image2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3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9024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9025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9026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9027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902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55.xml"/><Relationship Id="rId4" Type="http://schemas.openxmlformats.org/officeDocument/2006/relationships/tags" Target="../tags/tag5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13" Type="http://schemas.openxmlformats.org/officeDocument/2006/relationships/tags" Target="../tags/tag21.xml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tags" Target="../tags/tag20.xml"/><Relationship Id="rId2" Type="http://schemas.openxmlformats.org/officeDocument/2006/relationships/tags" Target="../tags/tag10.xml"/><Relationship Id="rId16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tags" Target="../tags/tag19.xml"/><Relationship Id="rId5" Type="http://schemas.openxmlformats.org/officeDocument/2006/relationships/tags" Target="../tags/tag13.xml"/><Relationship Id="rId15" Type="http://schemas.openxmlformats.org/officeDocument/2006/relationships/tags" Target="../tags/tag23.xml"/><Relationship Id="rId10" Type="http://schemas.openxmlformats.org/officeDocument/2006/relationships/tags" Target="../tags/tag18.xml"/><Relationship Id="rId4" Type="http://schemas.openxmlformats.org/officeDocument/2006/relationships/tags" Target="../tags/tag12.xml"/><Relationship Id="rId9" Type="http://schemas.openxmlformats.org/officeDocument/2006/relationships/tags" Target="../tags/tag17.xml"/><Relationship Id="rId14" Type="http://schemas.openxmlformats.org/officeDocument/2006/relationships/tags" Target="../tags/tag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tags" Target="../tags/tag36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5" Type="http://schemas.openxmlformats.org/officeDocument/2006/relationships/tags" Target="../tags/tag28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33.xml"/><Relationship Id="rId4" Type="http://schemas.openxmlformats.org/officeDocument/2006/relationships/tags" Target="../tags/tag27.xml"/><Relationship Id="rId9" Type="http://schemas.openxmlformats.org/officeDocument/2006/relationships/tags" Target="../tags/tag32.xml"/><Relationship Id="rId14" Type="http://schemas.openxmlformats.org/officeDocument/2006/relationships/tags" Target="../tags/tag3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13" Type="http://schemas.openxmlformats.org/officeDocument/2006/relationships/tags" Target="../tags/tag50.xml"/><Relationship Id="rId3" Type="http://schemas.openxmlformats.org/officeDocument/2006/relationships/tags" Target="../tags/tag40.xml"/><Relationship Id="rId7" Type="http://schemas.openxmlformats.org/officeDocument/2006/relationships/tags" Target="../tags/tag44.xml"/><Relationship Id="rId12" Type="http://schemas.openxmlformats.org/officeDocument/2006/relationships/tags" Target="../tags/tag49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tags" Target="../tags/tag43.xml"/><Relationship Id="rId11" Type="http://schemas.openxmlformats.org/officeDocument/2006/relationships/tags" Target="../tags/tag48.xml"/><Relationship Id="rId5" Type="http://schemas.openxmlformats.org/officeDocument/2006/relationships/tags" Target="../tags/tag42.xml"/><Relationship Id="rId10" Type="http://schemas.openxmlformats.org/officeDocument/2006/relationships/tags" Target="../tags/tag47.xml"/><Relationship Id="rId4" Type="http://schemas.openxmlformats.org/officeDocument/2006/relationships/tags" Target="../tags/tag41.xml"/><Relationship Id="rId9" Type="http://schemas.openxmlformats.org/officeDocument/2006/relationships/tags" Target="../tags/tag46.xml"/><Relationship Id="rId1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 1"/>
          <p:cNvSpPr txBox="1"/>
          <p:nvPr/>
        </p:nvSpPr>
        <p:spPr>
          <a:xfrm>
            <a:off x="0" y="194734"/>
            <a:ext cx="12192000" cy="6646333"/>
          </a:xfrm>
          <a:custGeom>
            <a:avLst/>
            <a:gdLst>
              <a:gd name="connsiteX0" fmla="*/ 0 w 12192000"/>
              <a:gd name="connsiteY0" fmla="*/ 6476999 h 6646333"/>
              <a:gd name="connsiteX1" fmla="*/ 12192000 w 12192000"/>
              <a:gd name="connsiteY1" fmla="*/ 6476999 h 6646333"/>
              <a:gd name="connsiteX2" fmla="*/ 12192000 w 12192000"/>
              <a:gd name="connsiteY2" fmla="*/ 6646333 h 6646333"/>
              <a:gd name="connsiteX3" fmla="*/ 0 w 12192000"/>
              <a:gd name="connsiteY3" fmla="*/ 6646333 h 6646333"/>
              <a:gd name="connsiteX4" fmla="*/ 0 w 12192000"/>
              <a:gd name="connsiteY4" fmla="*/ 6095999 h 6646333"/>
              <a:gd name="connsiteX5" fmla="*/ 12192000 w 12192000"/>
              <a:gd name="connsiteY5" fmla="*/ 6095999 h 6646333"/>
              <a:gd name="connsiteX6" fmla="*/ 12192000 w 12192000"/>
              <a:gd name="connsiteY6" fmla="*/ 6265333 h 6646333"/>
              <a:gd name="connsiteX7" fmla="*/ 0 w 12192000"/>
              <a:gd name="connsiteY7" fmla="*/ 6265333 h 6646333"/>
              <a:gd name="connsiteX8" fmla="*/ 1 w 12192000"/>
              <a:gd name="connsiteY8" fmla="*/ 5714999 h 6646333"/>
              <a:gd name="connsiteX9" fmla="*/ 12192000 w 12192000"/>
              <a:gd name="connsiteY9" fmla="*/ 5714999 h 6646333"/>
              <a:gd name="connsiteX10" fmla="*/ 12192000 w 12192000"/>
              <a:gd name="connsiteY10" fmla="*/ 5884333 h 6646333"/>
              <a:gd name="connsiteX11" fmla="*/ 1 w 12192000"/>
              <a:gd name="connsiteY11" fmla="*/ 5884333 h 6646333"/>
              <a:gd name="connsiteX12" fmla="*/ 1 w 12192000"/>
              <a:gd name="connsiteY12" fmla="*/ 5333999 h 6646333"/>
              <a:gd name="connsiteX13" fmla="*/ 12192000 w 12192000"/>
              <a:gd name="connsiteY13" fmla="*/ 5333999 h 6646333"/>
              <a:gd name="connsiteX14" fmla="*/ 12192000 w 12192000"/>
              <a:gd name="connsiteY14" fmla="*/ 5503333 h 6646333"/>
              <a:gd name="connsiteX15" fmla="*/ 1 w 12192000"/>
              <a:gd name="connsiteY15" fmla="*/ 5503333 h 6646333"/>
              <a:gd name="connsiteX16" fmla="*/ 1 w 12192000"/>
              <a:gd name="connsiteY16" fmla="*/ 4952999 h 6646333"/>
              <a:gd name="connsiteX17" fmla="*/ 12192000 w 12192000"/>
              <a:gd name="connsiteY17" fmla="*/ 4952999 h 6646333"/>
              <a:gd name="connsiteX18" fmla="*/ 12192000 w 12192000"/>
              <a:gd name="connsiteY18" fmla="*/ 5122333 h 6646333"/>
              <a:gd name="connsiteX19" fmla="*/ 1 w 12192000"/>
              <a:gd name="connsiteY19" fmla="*/ 5122333 h 6646333"/>
              <a:gd name="connsiteX20" fmla="*/ 1 w 12192000"/>
              <a:gd name="connsiteY20" fmla="*/ 4571999 h 6646333"/>
              <a:gd name="connsiteX21" fmla="*/ 12192000 w 12192000"/>
              <a:gd name="connsiteY21" fmla="*/ 4571999 h 6646333"/>
              <a:gd name="connsiteX22" fmla="*/ 12192000 w 12192000"/>
              <a:gd name="connsiteY22" fmla="*/ 4741333 h 6646333"/>
              <a:gd name="connsiteX23" fmla="*/ 1 w 12192000"/>
              <a:gd name="connsiteY23" fmla="*/ 4741333 h 6646333"/>
              <a:gd name="connsiteX24" fmla="*/ 1 w 12192000"/>
              <a:gd name="connsiteY24" fmla="*/ 4190999 h 6646333"/>
              <a:gd name="connsiteX25" fmla="*/ 12192000 w 12192000"/>
              <a:gd name="connsiteY25" fmla="*/ 4190999 h 6646333"/>
              <a:gd name="connsiteX26" fmla="*/ 12192000 w 12192000"/>
              <a:gd name="connsiteY26" fmla="*/ 4360333 h 6646333"/>
              <a:gd name="connsiteX27" fmla="*/ 1 w 12192000"/>
              <a:gd name="connsiteY27" fmla="*/ 4360333 h 6646333"/>
              <a:gd name="connsiteX28" fmla="*/ 1 w 12192000"/>
              <a:gd name="connsiteY28" fmla="*/ 3809999 h 6646333"/>
              <a:gd name="connsiteX29" fmla="*/ 12192000 w 12192000"/>
              <a:gd name="connsiteY29" fmla="*/ 3809999 h 6646333"/>
              <a:gd name="connsiteX30" fmla="*/ 12192000 w 12192000"/>
              <a:gd name="connsiteY30" fmla="*/ 3979333 h 6646333"/>
              <a:gd name="connsiteX31" fmla="*/ 1 w 12192000"/>
              <a:gd name="connsiteY31" fmla="*/ 3979333 h 6646333"/>
              <a:gd name="connsiteX32" fmla="*/ 2 w 12192000"/>
              <a:gd name="connsiteY32" fmla="*/ 3428999 h 6646333"/>
              <a:gd name="connsiteX33" fmla="*/ 12192000 w 12192000"/>
              <a:gd name="connsiteY33" fmla="*/ 3428999 h 6646333"/>
              <a:gd name="connsiteX34" fmla="*/ 12192000 w 12192000"/>
              <a:gd name="connsiteY34" fmla="*/ 3598333 h 6646333"/>
              <a:gd name="connsiteX35" fmla="*/ 2 w 12192000"/>
              <a:gd name="connsiteY35" fmla="*/ 3598333 h 6646333"/>
              <a:gd name="connsiteX36" fmla="*/ 2 w 12192000"/>
              <a:gd name="connsiteY36" fmla="*/ 3047999 h 6646333"/>
              <a:gd name="connsiteX37" fmla="*/ 12192000 w 12192000"/>
              <a:gd name="connsiteY37" fmla="*/ 3047999 h 6646333"/>
              <a:gd name="connsiteX38" fmla="*/ 12192000 w 12192000"/>
              <a:gd name="connsiteY38" fmla="*/ 3217333 h 6646333"/>
              <a:gd name="connsiteX39" fmla="*/ 2 w 12192000"/>
              <a:gd name="connsiteY39" fmla="*/ 3217333 h 6646333"/>
              <a:gd name="connsiteX40" fmla="*/ 2 w 12192000"/>
              <a:gd name="connsiteY40" fmla="*/ 2666999 h 6646333"/>
              <a:gd name="connsiteX41" fmla="*/ 12192000 w 12192000"/>
              <a:gd name="connsiteY41" fmla="*/ 2666999 h 6646333"/>
              <a:gd name="connsiteX42" fmla="*/ 12192000 w 12192000"/>
              <a:gd name="connsiteY42" fmla="*/ 2836333 h 6646333"/>
              <a:gd name="connsiteX43" fmla="*/ 2 w 12192000"/>
              <a:gd name="connsiteY43" fmla="*/ 2836333 h 6646333"/>
              <a:gd name="connsiteX44" fmla="*/ 2 w 12192000"/>
              <a:gd name="connsiteY44" fmla="*/ 2285999 h 6646333"/>
              <a:gd name="connsiteX45" fmla="*/ 12192000 w 12192000"/>
              <a:gd name="connsiteY45" fmla="*/ 2285999 h 6646333"/>
              <a:gd name="connsiteX46" fmla="*/ 12192000 w 12192000"/>
              <a:gd name="connsiteY46" fmla="*/ 2455333 h 6646333"/>
              <a:gd name="connsiteX47" fmla="*/ 2 w 12192000"/>
              <a:gd name="connsiteY47" fmla="*/ 2455333 h 6646333"/>
              <a:gd name="connsiteX48" fmla="*/ 2 w 12192000"/>
              <a:gd name="connsiteY48" fmla="*/ 1904999 h 6646333"/>
              <a:gd name="connsiteX49" fmla="*/ 12192000 w 12192000"/>
              <a:gd name="connsiteY49" fmla="*/ 1904999 h 6646333"/>
              <a:gd name="connsiteX50" fmla="*/ 12192000 w 12192000"/>
              <a:gd name="connsiteY50" fmla="*/ 2074334 h 6646333"/>
              <a:gd name="connsiteX51" fmla="*/ 2 w 12192000"/>
              <a:gd name="connsiteY51" fmla="*/ 2074334 h 6646333"/>
              <a:gd name="connsiteX52" fmla="*/ 3 w 12192000"/>
              <a:gd name="connsiteY52" fmla="*/ 1524000 h 6646333"/>
              <a:gd name="connsiteX53" fmla="*/ 12192000 w 12192000"/>
              <a:gd name="connsiteY53" fmla="*/ 1524000 h 6646333"/>
              <a:gd name="connsiteX54" fmla="*/ 12192000 w 12192000"/>
              <a:gd name="connsiteY54" fmla="*/ 1693334 h 6646333"/>
              <a:gd name="connsiteX55" fmla="*/ 3 w 12192000"/>
              <a:gd name="connsiteY55" fmla="*/ 1693334 h 6646333"/>
              <a:gd name="connsiteX56" fmla="*/ 3 w 12192000"/>
              <a:gd name="connsiteY56" fmla="*/ 1143000 h 6646333"/>
              <a:gd name="connsiteX57" fmla="*/ 12192000 w 12192000"/>
              <a:gd name="connsiteY57" fmla="*/ 1143000 h 6646333"/>
              <a:gd name="connsiteX58" fmla="*/ 12192000 w 12192000"/>
              <a:gd name="connsiteY58" fmla="*/ 1312334 h 6646333"/>
              <a:gd name="connsiteX59" fmla="*/ 3 w 12192000"/>
              <a:gd name="connsiteY59" fmla="*/ 1312334 h 6646333"/>
              <a:gd name="connsiteX60" fmla="*/ 3 w 12192000"/>
              <a:gd name="connsiteY60" fmla="*/ 762000 h 6646333"/>
              <a:gd name="connsiteX61" fmla="*/ 12192000 w 12192000"/>
              <a:gd name="connsiteY61" fmla="*/ 762000 h 6646333"/>
              <a:gd name="connsiteX62" fmla="*/ 12192000 w 12192000"/>
              <a:gd name="connsiteY62" fmla="*/ 931334 h 6646333"/>
              <a:gd name="connsiteX63" fmla="*/ 3 w 12192000"/>
              <a:gd name="connsiteY63" fmla="*/ 931334 h 6646333"/>
              <a:gd name="connsiteX64" fmla="*/ 3 w 12192000"/>
              <a:gd name="connsiteY64" fmla="*/ 381000 h 6646333"/>
              <a:gd name="connsiteX65" fmla="*/ 12192000 w 12192000"/>
              <a:gd name="connsiteY65" fmla="*/ 381000 h 6646333"/>
              <a:gd name="connsiteX66" fmla="*/ 12192000 w 12192000"/>
              <a:gd name="connsiteY66" fmla="*/ 550334 h 6646333"/>
              <a:gd name="connsiteX67" fmla="*/ 3 w 12192000"/>
              <a:gd name="connsiteY67" fmla="*/ 550334 h 6646333"/>
              <a:gd name="connsiteX68" fmla="*/ 3 w 12192000"/>
              <a:gd name="connsiteY68" fmla="*/ 0 h 6646333"/>
              <a:gd name="connsiteX69" fmla="*/ 12192000 w 12192000"/>
              <a:gd name="connsiteY69" fmla="*/ 0 h 6646333"/>
              <a:gd name="connsiteX70" fmla="*/ 12192000 w 12192000"/>
              <a:gd name="connsiteY70" fmla="*/ 169334 h 6646333"/>
              <a:gd name="connsiteX71" fmla="*/ 3 w 12192000"/>
              <a:gd name="connsiteY71" fmla="*/ 169334 h 6646333"/>
            </a:gdLst>
            <a:ahLst/>
            <a:cxnLst/>
            <a:rect l="l" t="t" r="r" b="b"/>
            <a:pathLst>
              <a:path w="12192000" h="6646333">
                <a:moveTo>
                  <a:pt x="0" y="6476999"/>
                </a:moveTo>
                <a:lnTo>
                  <a:pt x="12192000" y="6476999"/>
                </a:lnTo>
                <a:lnTo>
                  <a:pt x="12192000" y="6646333"/>
                </a:lnTo>
                <a:lnTo>
                  <a:pt x="0" y="6646333"/>
                </a:lnTo>
                <a:close/>
                <a:moveTo>
                  <a:pt x="0" y="6095999"/>
                </a:moveTo>
                <a:lnTo>
                  <a:pt x="12192000" y="6095999"/>
                </a:lnTo>
                <a:lnTo>
                  <a:pt x="12192000" y="6265333"/>
                </a:lnTo>
                <a:lnTo>
                  <a:pt x="0" y="6265333"/>
                </a:lnTo>
                <a:close/>
                <a:moveTo>
                  <a:pt x="1" y="5714999"/>
                </a:moveTo>
                <a:lnTo>
                  <a:pt x="12192000" y="5714999"/>
                </a:lnTo>
                <a:lnTo>
                  <a:pt x="12192000" y="5884333"/>
                </a:lnTo>
                <a:lnTo>
                  <a:pt x="1" y="5884333"/>
                </a:lnTo>
                <a:close/>
                <a:moveTo>
                  <a:pt x="1" y="5333999"/>
                </a:moveTo>
                <a:lnTo>
                  <a:pt x="12192000" y="5333999"/>
                </a:lnTo>
                <a:lnTo>
                  <a:pt x="12192000" y="5503333"/>
                </a:lnTo>
                <a:lnTo>
                  <a:pt x="1" y="5503333"/>
                </a:lnTo>
                <a:close/>
                <a:moveTo>
                  <a:pt x="1" y="4952999"/>
                </a:moveTo>
                <a:lnTo>
                  <a:pt x="12192000" y="4952999"/>
                </a:lnTo>
                <a:lnTo>
                  <a:pt x="12192000" y="5122333"/>
                </a:lnTo>
                <a:lnTo>
                  <a:pt x="1" y="5122333"/>
                </a:lnTo>
                <a:close/>
                <a:moveTo>
                  <a:pt x="1" y="4571999"/>
                </a:moveTo>
                <a:lnTo>
                  <a:pt x="12192000" y="4571999"/>
                </a:lnTo>
                <a:lnTo>
                  <a:pt x="12192000" y="4741333"/>
                </a:lnTo>
                <a:lnTo>
                  <a:pt x="1" y="4741333"/>
                </a:lnTo>
                <a:close/>
                <a:moveTo>
                  <a:pt x="1" y="4190999"/>
                </a:moveTo>
                <a:lnTo>
                  <a:pt x="12192000" y="4190999"/>
                </a:lnTo>
                <a:lnTo>
                  <a:pt x="12192000" y="4360333"/>
                </a:lnTo>
                <a:lnTo>
                  <a:pt x="1" y="4360333"/>
                </a:lnTo>
                <a:close/>
                <a:moveTo>
                  <a:pt x="1" y="3809999"/>
                </a:moveTo>
                <a:lnTo>
                  <a:pt x="12192000" y="3809999"/>
                </a:lnTo>
                <a:lnTo>
                  <a:pt x="12192000" y="3979333"/>
                </a:lnTo>
                <a:lnTo>
                  <a:pt x="1" y="3979333"/>
                </a:lnTo>
                <a:close/>
                <a:moveTo>
                  <a:pt x="2" y="3428999"/>
                </a:moveTo>
                <a:lnTo>
                  <a:pt x="12192000" y="3428999"/>
                </a:lnTo>
                <a:lnTo>
                  <a:pt x="12192000" y="3598333"/>
                </a:lnTo>
                <a:lnTo>
                  <a:pt x="2" y="3598333"/>
                </a:lnTo>
                <a:close/>
                <a:moveTo>
                  <a:pt x="2" y="3047999"/>
                </a:moveTo>
                <a:lnTo>
                  <a:pt x="12192000" y="3047999"/>
                </a:lnTo>
                <a:lnTo>
                  <a:pt x="12192000" y="3217333"/>
                </a:lnTo>
                <a:lnTo>
                  <a:pt x="2" y="3217333"/>
                </a:lnTo>
                <a:close/>
                <a:moveTo>
                  <a:pt x="2" y="2666999"/>
                </a:moveTo>
                <a:lnTo>
                  <a:pt x="12192000" y="2666999"/>
                </a:lnTo>
                <a:lnTo>
                  <a:pt x="12192000" y="2836333"/>
                </a:lnTo>
                <a:lnTo>
                  <a:pt x="2" y="2836333"/>
                </a:lnTo>
                <a:close/>
                <a:moveTo>
                  <a:pt x="2" y="2285999"/>
                </a:moveTo>
                <a:lnTo>
                  <a:pt x="12192000" y="2285999"/>
                </a:lnTo>
                <a:lnTo>
                  <a:pt x="12192000" y="2455333"/>
                </a:lnTo>
                <a:lnTo>
                  <a:pt x="2" y="2455333"/>
                </a:lnTo>
                <a:close/>
                <a:moveTo>
                  <a:pt x="2" y="1904999"/>
                </a:moveTo>
                <a:lnTo>
                  <a:pt x="12192000" y="1904999"/>
                </a:lnTo>
                <a:lnTo>
                  <a:pt x="12192000" y="2074334"/>
                </a:lnTo>
                <a:lnTo>
                  <a:pt x="2" y="2074334"/>
                </a:lnTo>
                <a:close/>
                <a:moveTo>
                  <a:pt x="3" y="1524000"/>
                </a:moveTo>
                <a:lnTo>
                  <a:pt x="12192000" y="1524000"/>
                </a:lnTo>
                <a:lnTo>
                  <a:pt x="12192000" y="1693334"/>
                </a:lnTo>
                <a:lnTo>
                  <a:pt x="3" y="1693334"/>
                </a:lnTo>
                <a:close/>
                <a:moveTo>
                  <a:pt x="3" y="1143000"/>
                </a:moveTo>
                <a:lnTo>
                  <a:pt x="12192000" y="1143000"/>
                </a:lnTo>
                <a:lnTo>
                  <a:pt x="12192000" y="1312334"/>
                </a:lnTo>
                <a:lnTo>
                  <a:pt x="3" y="1312334"/>
                </a:lnTo>
                <a:close/>
                <a:moveTo>
                  <a:pt x="3" y="762000"/>
                </a:moveTo>
                <a:lnTo>
                  <a:pt x="12192000" y="762000"/>
                </a:lnTo>
                <a:lnTo>
                  <a:pt x="12192000" y="931334"/>
                </a:lnTo>
                <a:lnTo>
                  <a:pt x="3" y="931334"/>
                </a:lnTo>
                <a:close/>
                <a:moveTo>
                  <a:pt x="3" y="381000"/>
                </a:moveTo>
                <a:lnTo>
                  <a:pt x="12192000" y="381000"/>
                </a:lnTo>
                <a:lnTo>
                  <a:pt x="12192000" y="550334"/>
                </a:lnTo>
                <a:lnTo>
                  <a:pt x="3" y="550334"/>
                </a:lnTo>
                <a:close/>
                <a:moveTo>
                  <a:pt x="3" y="0"/>
                </a:moveTo>
                <a:lnTo>
                  <a:pt x="12192000" y="0"/>
                </a:lnTo>
                <a:lnTo>
                  <a:pt x="12192000" y="169334"/>
                </a:lnTo>
                <a:lnTo>
                  <a:pt x="3" y="169334"/>
                </a:lnTo>
                <a:close/>
              </a:path>
            </a:pathLst>
          </a:custGeom>
          <a:solidFill>
            <a:schemeClr val="bg1">
              <a:alpha val="1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77" name="标题 1"/>
          <p:cNvSpPr txBox="1"/>
          <p:nvPr/>
        </p:nvSpPr>
        <p:spPr>
          <a:xfrm>
            <a:off x="230725" y="154423"/>
            <a:ext cx="11730550" cy="6549155"/>
          </a:xfrm>
          <a:custGeom>
            <a:avLst/>
            <a:gdLst>
              <a:gd name="connsiteX0" fmla="*/ 10931525 w 11233150"/>
              <a:gd name="connsiteY0" fmla="*/ 0 h 6271457"/>
              <a:gd name="connsiteX1" fmla="*/ 10987089 w 11233150"/>
              <a:gd name="connsiteY1" fmla="*/ 246061 h 6271457"/>
              <a:gd name="connsiteX2" fmla="*/ 11233150 w 11233150"/>
              <a:gd name="connsiteY2" fmla="*/ 301625 h 6271457"/>
              <a:gd name="connsiteX3" fmla="*/ 10987089 w 11233150"/>
              <a:gd name="connsiteY3" fmla="*/ 357189 h 6271457"/>
              <a:gd name="connsiteX4" fmla="*/ 10931525 w 11233150"/>
              <a:gd name="connsiteY4" fmla="*/ 603250 h 6271457"/>
              <a:gd name="connsiteX5" fmla="*/ 10931525 w 11233150"/>
              <a:gd name="connsiteY5" fmla="*/ 5668207 h 6271457"/>
              <a:gd name="connsiteX6" fmla="*/ 10987089 w 11233150"/>
              <a:gd name="connsiteY6" fmla="*/ 5914268 h 6271457"/>
              <a:gd name="connsiteX7" fmla="*/ 11233150 w 11233150"/>
              <a:gd name="connsiteY7" fmla="*/ 5969832 h 6271457"/>
              <a:gd name="connsiteX8" fmla="*/ 10987089 w 11233150"/>
              <a:gd name="connsiteY8" fmla="*/ 6025396 h 6271457"/>
              <a:gd name="connsiteX9" fmla="*/ 10931525 w 11233150"/>
              <a:gd name="connsiteY9" fmla="*/ 6271457 h 6271457"/>
              <a:gd name="connsiteX10" fmla="*/ 10875961 w 11233150"/>
              <a:gd name="connsiteY10" fmla="*/ 6025396 h 6271457"/>
              <a:gd name="connsiteX11" fmla="*/ 10641941 w 11233150"/>
              <a:gd name="connsiteY11" fmla="*/ 5972551 h 6271457"/>
              <a:gd name="connsiteX12" fmla="*/ 591210 w 11233150"/>
              <a:gd name="connsiteY12" fmla="*/ 5972551 h 6271457"/>
              <a:gd name="connsiteX13" fmla="*/ 357190 w 11233150"/>
              <a:gd name="connsiteY13" fmla="*/ 6025396 h 6271457"/>
              <a:gd name="connsiteX14" fmla="*/ 301626 w 11233150"/>
              <a:gd name="connsiteY14" fmla="*/ 6271457 h 6271457"/>
              <a:gd name="connsiteX15" fmla="*/ 246061 w 11233150"/>
              <a:gd name="connsiteY15" fmla="*/ 6025396 h 6271457"/>
              <a:gd name="connsiteX16" fmla="*/ 0 w 11233150"/>
              <a:gd name="connsiteY16" fmla="*/ 5969832 h 6271457"/>
              <a:gd name="connsiteX17" fmla="*/ 246061 w 11233150"/>
              <a:gd name="connsiteY17" fmla="*/ 5914268 h 6271457"/>
              <a:gd name="connsiteX18" fmla="*/ 301625 w 11233150"/>
              <a:gd name="connsiteY18" fmla="*/ 5668209 h 6271457"/>
              <a:gd name="connsiteX19" fmla="*/ 301625 w 11233150"/>
              <a:gd name="connsiteY19" fmla="*/ 603249 h 6271457"/>
              <a:gd name="connsiteX20" fmla="*/ 246061 w 11233150"/>
              <a:gd name="connsiteY20" fmla="*/ 357189 h 6271457"/>
              <a:gd name="connsiteX21" fmla="*/ 0 w 11233150"/>
              <a:gd name="connsiteY21" fmla="*/ 301625 h 6271457"/>
              <a:gd name="connsiteX22" fmla="*/ 246061 w 11233150"/>
              <a:gd name="connsiteY22" fmla="*/ 246061 h 6271457"/>
              <a:gd name="connsiteX23" fmla="*/ 301626 w 11233150"/>
              <a:gd name="connsiteY23" fmla="*/ 0 h 6271457"/>
              <a:gd name="connsiteX24" fmla="*/ 357190 w 11233150"/>
              <a:gd name="connsiteY24" fmla="*/ 246061 h 6271457"/>
              <a:gd name="connsiteX25" fmla="*/ 603249 w 11233150"/>
              <a:gd name="connsiteY25" fmla="*/ 301625 h 6271457"/>
              <a:gd name="connsiteX26" fmla="*/ 10629900 w 11233150"/>
              <a:gd name="connsiteY26" fmla="*/ 301625 h 6271457"/>
              <a:gd name="connsiteX27" fmla="*/ 10875961 w 11233150"/>
              <a:gd name="connsiteY27" fmla="*/ 246061 h 6271457"/>
            </a:gdLst>
            <a:ahLst/>
            <a:cxnLst/>
            <a:rect l="l" t="t" r="r" b="b"/>
            <a:pathLst>
              <a:path w="11233150" h="6271457">
                <a:moveTo>
                  <a:pt x="10931525" y="0"/>
                </a:moveTo>
                <a:lnTo>
                  <a:pt x="10987089" y="246061"/>
                </a:lnTo>
                <a:lnTo>
                  <a:pt x="11233150" y="301625"/>
                </a:lnTo>
                <a:lnTo>
                  <a:pt x="10987089" y="357189"/>
                </a:lnTo>
                <a:lnTo>
                  <a:pt x="10931525" y="603250"/>
                </a:lnTo>
                <a:lnTo>
                  <a:pt x="10931525" y="5668207"/>
                </a:lnTo>
                <a:lnTo>
                  <a:pt x="10987089" y="5914268"/>
                </a:lnTo>
                <a:lnTo>
                  <a:pt x="11233150" y="5969832"/>
                </a:lnTo>
                <a:lnTo>
                  <a:pt x="10987089" y="6025396"/>
                </a:lnTo>
                <a:lnTo>
                  <a:pt x="10931525" y="6271457"/>
                </a:lnTo>
                <a:lnTo>
                  <a:pt x="10875961" y="6025396"/>
                </a:lnTo>
                <a:lnTo>
                  <a:pt x="10641941" y="5972551"/>
                </a:lnTo>
                <a:lnTo>
                  <a:pt x="591210" y="5972551"/>
                </a:lnTo>
                <a:lnTo>
                  <a:pt x="357190" y="6025396"/>
                </a:lnTo>
                <a:lnTo>
                  <a:pt x="301626" y="6271457"/>
                </a:lnTo>
                <a:lnTo>
                  <a:pt x="246061" y="6025396"/>
                </a:lnTo>
                <a:lnTo>
                  <a:pt x="0" y="5969832"/>
                </a:lnTo>
                <a:lnTo>
                  <a:pt x="246061" y="5914268"/>
                </a:lnTo>
                <a:lnTo>
                  <a:pt x="301625" y="5668209"/>
                </a:lnTo>
                <a:lnTo>
                  <a:pt x="301625" y="603249"/>
                </a:lnTo>
                <a:lnTo>
                  <a:pt x="246061" y="357189"/>
                </a:lnTo>
                <a:lnTo>
                  <a:pt x="0" y="301625"/>
                </a:lnTo>
                <a:lnTo>
                  <a:pt x="246061" y="246061"/>
                </a:lnTo>
                <a:lnTo>
                  <a:pt x="301626" y="0"/>
                </a:lnTo>
                <a:lnTo>
                  <a:pt x="357190" y="246061"/>
                </a:lnTo>
                <a:lnTo>
                  <a:pt x="603249" y="301625"/>
                </a:lnTo>
                <a:lnTo>
                  <a:pt x="10629900" y="301625"/>
                </a:lnTo>
                <a:lnTo>
                  <a:pt x="10875961" y="246061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78" name="标题 1"/>
          <p:cNvSpPr txBox="1"/>
          <p:nvPr/>
        </p:nvSpPr>
        <p:spPr>
          <a:xfrm>
            <a:off x="864667" y="685279"/>
            <a:ext cx="10406525" cy="5443270"/>
          </a:xfrm>
          <a:prstGeom prst="rect">
            <a:avLst/>
          </a:prstGeom>
          <a:solidFill>
            <a:schemeClr val="accent2">
              <a:lumMod val="20000"/>
              <a:lumOff val="80000"/>
              <a:alpha val="28000"/>
            </a:schemeClr>
          </a:solidFill>
          <a:ln w="25400" cap="sq">
            <a:solidFill>
              <a:schemeClr val="accent1">
                <a:alpha val="8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79" name="标题 1"/>
          <p:cNvSpPr txBox="1"/>
          <p:nvPr/>
        </p:nvSpPr>
        <p:spPr>
          <a:xfrm>
            <a:off x="2241550" y="2057388"/>
            <a:ext cx="7708901" cy="1769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81" name="标题 1"/>
          <p:cNvSpPr txBox="1"/>
          <p:nvPr/>
        </p:nvSpPr>
        <p:spPr>
          <a:xfrm>
            <a:off x="2855285" y="4466813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82" name="标题 1"/>
          <p:cNvSpPr txBox="1"/>
          <p:nvPr/>
        </p:nvSpPr>
        <p:spPr>
          <a:xfrm>
            <a:off x="7752391" y="4451573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83" name="标题 1"/>
          <p:cNvSpPr txBox="1"/>
          <p:nvPr/>
        </p:nvSpPr>
        <p:spPr>
          <a:xfrm>
            <a:off x="3108325" y="4833149"/>
            <a:ext cx="5943600" cy="657454"/>
          </a:xfrm>
          <a:prstGeom prst="horizontalScroll">
            <a:avLst/>
          </a:prstGeom>
          <a:solidFill>
            <a:schemeClr val="accent2">
              <a:lumMod val="20000"/>
              <a:lumOff val="80000"/>
              <a:alpha val="2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84" name="标题 1"/>
          <p:cNvSpPr txBox="1"/>
          <p:nvPr/>
        </p:nvSpPr>
        <p:spPr>
          <a:xfrm>
            <a:off x="1594265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85" name="标题 1"/>
          <p:cNvSpPr txBox="1"/>
          <p:nvPr/>
        </p:nvSpPr>
        <p:spPr>
          <a:xfrm>
            <a:off x="1594265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86" name="标题 1"/>
          <p:cNvSpPr txBox="1"/>
          <p:nvPr/>
        </p:nvSpPr>
        <p:spPr>
          <a:xfrm>
            <a:off x="10252104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87" name="标题 1"/>
          <p:cNvSpPr txBox="1"/>
          <p:nvPr/>
        </p:nvSpPr>
        <p:spPr>
          <a:xfrm>
            <a:off x="10252104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588" name="标题 1"/>
          <p:cNvSpPr txBox="1"/>
          <p:nvPr/>
        </p:nvSpPr>
        <p:spPr>
          <a:xfrm>
            <a:off x="2411730" y="1557020"/>
            <a:ext cx="7395845" cy="20040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 err="1">
                <a:ln w="12700">
                  <a:noFill/>
                </a:ln>
                <a:solidFill>
                  <a:srgbClr val="B1451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TrustRankCombating</a:t>
            </a:r>
            <a:r>
              <a:rPr kumimoji="1" lang="en-US" altLang="zh-CN" sz="4800">
                <a:ln w="12700">
                  <a:noFill/>
                </a:ln>
                <a:solidFill>
                  <a:srgbClr val="B1451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 the Web Spam</a:t>
            </a:r>
          </a:p>
        </p:txBody>
      </p:sp>
      <p:sp>
        <p:nvSpPr>
          <p:cNvPr id="1048589" name="标题 1"/>
          <p:cNvSpPr txBox="1"/>
          <p:nvPr/>
        </p:nvSpPr>
        <p:spPr>
          <a:xfrm>
            <a:off x="5981933" y="4971008"/>
            <a:ext cx="1626235" cy="330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2025.4.29</a:t>
            </a:r>
            <a:endParaRPr kumimoji="1" lang="zh-CN" altLang="en-US" b="1">
              <a:ea typeface="+mn-lt"/>
            </a:endParaRPr>
          </a:p>
        </p:txBody>
      </p:sp>
      <p:sp>
        <p:nvSpPr>
          <p:cNvPr id="1048590" name="标题 1"/>
          <p:cNvSpPr txBox="1"/>
          <p:nvPr/>
        </p:nvSpPr>
        <p:spPr>
          <a:xfrm>
            <a:off x="5159896" y="4996767"/>
            <a:ext cx="973526" cy="330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时间：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标题 1"/>
          <p:cNvSpPr txBox="1"/>
          <p:nvPr/>
        </p:nvSpPr>
        <p:spPr>
          <a:xfrm>
            <a:off x="0" y="194734"/>
            <a:ext cx="12192000" cy="6646333"/>
          </a:xfrm>
          <a:custGeom>
            <a:avLst/>
            <a:gdLst>
              <a:gd name="connsiteX0" fmla="*/ 0 w 12192000"/>
              <a:gd name="connsiteY0" fmla="*/ 6476999 h 6646333"/>
              <a:gd name="connsiteX1" fmla="*/ 12192000 w 12192000"/>
              <a:gd name="connsiteY1" fmla="*/ 6476999 h 6646333"/>
              <a:gd name="connsiteX2" fmla="*/ 12192000 w 12192000"/>
              <a:gd name="connsiteY2" fmla="*/ 6646333 h 6646333"/>
              <a:gd name="connsiteX3" fmla="*/ 0 w 12192000"/>
              <a:gd name="connsiteY3" fmla="*/ 6646333 h 6646333"/>
              <a:gd name="connsiteX4" fmla="*/ 0 w 12192000"/>
              <a:gd name="connsiteY4" fmla="*/ 6095999 h 6646333"/>
              <a:gd name="connsiteX5" fmla="*/ 12192000 w 12192000"/>
              <a:gd name="connsiteY5" fmla="*/ 6095999 h 6646333"/>
              <a:gd name="connsiteX6" fmla="*/ 12192000 w 12192000"/>
              <a:gd name="connsiteY6" fmla="*/ 6265333 h 6646333"/>
              <a:gd name="connsiteX7" fmla="*/ 0 w 12192000"/>
              <a:gd name="connsiteY7" fmla="*/ 6265333 h 6646333"/>
              <a:gd name="connsiteX8" fmla="*/ 1 w 12192000"/>
              <a:gd name="connsiteY8" fmla="*/ 5714999 h 6646333"/>
              <a:gd name="connsiteX9" fmla="*/ 12192000 w 12192000"/>
              <a:gd name="connsiteY9" fmla="*/ 5714999 h 6646333"/>
              <a:gd name="connsiteX10" fmla="*/ 12192000 w 12192000"/>
              <a:gd name="connsiteY10" fmla="*/ 5884333 h 6646333"/>
              <a:gd name="connsiteX11" fmla="*/ 1 w 12192000"/>
              <a:gd name="connsiteY11" fmla="*/ 5884333 h 6646333"/>
              <a:gd name="connsiteX12" fmla="*/ 1 w 12192000"/>
              <a:gd name="connsiteY12" fmla="*/ 5333999 h 6646333"/>
              <a:gd name="connsiteX13" fmla="*/ 12192000 w 12192000"/>
              <a:gd name="connsiteY13" fmla="*/ 5333999 h 6646333"/>
              <a:gd name="connsiteX14" fmla="*/ 12192000 w 12192000"/>
              <a:gd name="connsiteY14" fmla="*/ 5503333 h 6646333"/>
              <a:gd name="connsiteX15" fmla="*/ 1 w 12192000"/>
              <a:gd name="connsiteY15" fmla="*/ 5503333 h 6646333"/>
              <a:gd name="connsiteX16" fmla="*/ 1 w 12192000"/>
              <a:gd name="connsiteY16" fmla="*/ 4952999 h 6646333"/>
              <a:gd name="connsiteX17" fmla="*/ 12192000 w 12192000"/>
              <a:gd name="connsiteY17" fmla="*/ 4952999 h 6646333"/>
              <a:gd name="connsiteX18" fmla="*/ 12192000 w 12192000"/>
              <a:gd name="connsiteY18" fmla="*/ 5122333 h 6646333"/>
              <a:gd name="connsiteX19" fmla="*/ 1 w 12192000"/>
              <a:gd name="connsiteY19" fmla="*/ 5122333 h 6646333"/>
              <a:gd name="connsiteX20" fmla="*/ 1 w 12192000"/>
              <a:gd name="connsiteY20" fmla="*/ 4571999 h 6646333"/>
              <a:gd name="connsiteX21" fmla="*/ 12192000 w 12192000"/>
              <a:gd name="connsiteY21" fmla="*/ 4571999 h 6646333"/>
              <a:gd name="connsiteX22" fmla="*/ 12192000 w 12192000"/>
              <a:gd name="connsiteY22" fmla="*/ 4741333 h 6646333"/>
              <a:gd name="connsiteX23" fmla="*/ 1 w 12192000"/>
              <a:gd name="connsiteY23" fmla="*/ 4741333 h 6646333"/>
              <a:gd name="connsiteX24" fmla="*/ 1 w 12192000"/>
              <a:gd name="connsiteY24" fmla="*/ 4190999 h 6646333"/>
              <a:gd name="connsiteX25" fmla="*/ 12192000 w 12192000"/>
              <a:gd name="connsiteY25" fmla="*/ 4190999 h 6646333"/>
              <a:gd name="connsiteX26" fmla="*/ 12192000 w 12192000"/>
              <a:gd name="connsiteY26" fmla="*/ 4360333 h 6646333"/>
              <a:gd name="connsiteX27" fmla="*/ 1 w 12192000"/>
              <a:gd name="connsiteY27" fmla="*/ 4360333 h 6646333"/>
              <a:gd name="connsiteX28" fmla="*/ 1 w 12192000"/>
              <a:gd name="connsiteY28" fmla="*/ 3809999 h 6646333"/>
              <a:gd name="connsiteX29" fmla="*/ 12192000 w 12192000"/>
              <a:gd name="connsiteY29" fmla="*/ 3809999 h 6646333"/>
              <a:gd name="connsiteX30" fmla="*/ 12192000 w 12192000"/>
              <a:gd name="connsiteY30" fmla="*/ 3979333 h 6646333"/>
              <a:gd name="connsiteX31" fmla="*/ 1 w 12192000"/>
              <a:gd name="connsiteY31" fmla="*/ 3979333 h 6646333"/>
              <a:gd name="connsiteX32" fmla="*/ 2 w 12192000"/>
              <a:gd name="connsiteY32" fmla="*/ 3428999 h 6646333"/>
              <a:gd name="connsiteX33" fmla="*/ 12192000 w 12192000"/>
              <a:gd name="connsiteY33" fmla="*/ 3428999 h 6646333"/>
              <a:gd name="connsiteX34" fmla="*/ 12192000 w 12192000"/>
              <a:gd name="connsiteY34" fmla="*/ 3598333 h 6646333"/>
              <a:gd name="connsiteX35" fmla="*/ 2 w 12192000"/>
              <a:gd name="connsiteY35" fmla="*/ 3598333 h 6646333"/>
              <a:gd name="connsiteX36" fmla="*/ 2 w 12192000"/>
              <a:gd name="connsiteY36" fmla="*/ 3047999 h 6646333"/>
              <a:gd name="connsiteX37" fmla="*/ 12192000 w 12192000"/>
              <a:gd name="connsiteY37" fmla="*/ 3047999 h 6646333"/>
              <a:gd name="connsiteX38" fmla="*/ 12192000 w 12192000"/>
              <a:gd name="connsiteY38" fmla="*/ 3217333 h 6646333"/>
              <a:gd name="connsiteX39" fmla="*/ 2 w 12192000"/>
              <a:gd name="connsiteY39" fmla="*/ 3217333 h 6646333"/>
              <a:gd name="connsiteX40" fmla="*/ 2 w 12192000"/>
              <a:gd name="connsiteY40" fmla="*/ 2666999 h 6646333"/>
              <a:gd name="connsiteX41" fmla="*/ 12192000 w 12192000"/>
              <a:gd name="connsiteY41" fmla="*/ 2666999 h 6646333"/>
              <a:gd name="connsiteX42" fmla="*/ 12192000 w 12192000"/>
              <a:gd name="connsiteY42" fmla="*/ 2836333 h 6646333"/>
              <a:gd name="connsiteX43" fmla="*/ 2 w 12192000"/>
              <a:gd name="connsiteY43" fmla="*/ 2836333 h 6646333"/>
              <a:gd name="connsiteX44" fmla="*/ 2 w 12192000"/>
              <a:gd name="connsiteY44" fmla="*/ 2285999 h 6646333"/>
              <a:gd name="connsiteX45" fmla="*/ 12192000 w 12192000"/>
              <a:gd name="connsiteY45" fmla="*/ 2285999 h 6646333"/>
              <a:gd name="connsiteX46" fmla="*/ 12192000 w 12192000"/>
              <a:gd name="connsiteY46" fmla="*/ 2455333 h 6646333"/>
              <a:gd name="connsiteX47" fmla="*/ 2 w 12192000"/>
              <a:gd name="connsiteY47" fmla="*/ 2455333 h 6646333"/>
              <a:gd name="connsiteX48" fmla="*/ 2 w 12192000"/>
              <a:gd name="connsiteY48" fmla="*/ 1904999 h 6646333"/>
              <a:gd name="connsiteX49" fmla="*/ 12192000 w 12192000"/>
              <a:gd name="connsiteY49" fmla="*/ 1904999 h 6646333"/>
              <a:gd name="connsiteX50" fmla="*/ 12192000 w 12192000"/>
              <a:gd name="connsiteY50" fmla="*/ 2074334 h 6646333"/>
              <a:gd name="connsiteX51" fmla="*/ 2 w 12192000"/>
              <a:gd name="connsiteY51" fmla="*/ 2074334 h 6646333"/>
              <a:gd name="connsiteX52" fmla="*/ 3 w 12192000"/>
              <a:gd name="connsiteY52" fmla="*/ 1524000 h 6646333"/>
              <a:gd name="connsiteX53" fmla="*/ 12192000 w 12192000"/>
              <a:gd name="connsiteY53" fmla="*/ 1524000 h 6646333"/>
              <a:gd name="connsiteX54" fmla="*/ 12192000 w 12192000"/>
              <a:gd name="connsiteY54" fmla="*/ 1693334 h 6646333"/>
              <a:gd name="connsiteX55" fmla="*/ 3 w 12192000"/>
              <a:gd name="connsiteY55" fmla="*/ 1693334 h 6646333"/>
              <a:gd name="connsiteX56" fmla="*/ 3 w 12192000"/>
              <a:gd name="connsiteY56" fmla="*/ 1143000 h 6646333"/>
              <a:gd name="connsiteX57" fmla="*/ 12192000 w 12192000"/>
              <a:gd name="connsiteY57" fmla="*/ 1143000 h 6646333"/>
              <a:gd name="connsiteX58" fmla="*/ 12192000 w 12192000"/>
              <a:gd name="connsiteY58" fmla="*/ 1312334 h 6646333"/>
              <a:gd name="connsiteX59" fmla="*/ 3 w 12192000"/>
              <a:gd name="connsiteY59" fmla="*/ 1312334 h 6646333"/>
              <a:gd name="connsiteX60" fmla="*/ 3 w 12192000"/>
              <a:gd name="connsiteY60" fmla="*/ 762000 h 6646333"/>
              <a:gd name="connsiteX61" fmla="*/ 12192000 w 12192000"/>
              <a:gd name="connsiteY61" fmla="*/ 762000 h 6646333"/>
              <a:gd name="connsiteX62" fmla="*/ 12192000 w 12192000"/>
              <a:gd name="connsiteY62" fmla="*/ 931334 h 6646333"/>
              <a:gd name="connsiteX63" fmla="*/ 3 w 12192000"/>
              <a:gd name="connsiteY63" fmla="*/ 931334 h 6646333"/>
              <a:gd name="connsiteX64" fmla="*/ 3 w 12192000"/>
              <a:gd name="connsiteY64" fmla="*/ 381000 h 6646333"/>
              <a:gd name="connsiteX65" fmla="*/ 12192000 w 12192000"/>
              <a:gd name="connsiteY65" fmla="*/ 381000 h 6646333"/>
              <a:gd name="connsiteX66" fmla="*/ 12192000 w 12192000"/>
              <a:gd name="connsiteY66" fmla="*/ 550334 h 6646333"/>
              <a:gd name="connsiteX67" fmla="*/ 3 w 12192000"/>
              <a:gd name="connsiteY67" fmla="*/ 550334 h 6646333"/>
              <a:gd name="connsiteX68" fmla="*/ 3 w 12192000"/>
              <a:gd name="connsiteY68" fmla="*/ 0 h 6646333"/>
              <a:gd name="connsiteX69" fmla="*/ 12192000 w 12192000"/>
              <a:gd name="connsiteY69" fmla="*/ 0 h 6646333"/>
              <a:gd name="connsiteX70" fmla="*/ 12192000 w 12192000"/>
              <a:gd name="connsiteY70" fmla="*/ 169334 h 6646333"/>
              <a:gd name="connsiteX71" fmla="*/ 3 w 12192000"/>
              <a:gd name="connsiteY71" fmla="*/ 169334 h 6646333"/>
            </a:gdLst>
            <a:ahLst/>
            <a:cxnLst/>
            <a:rect l="l" t="t" r="r" b="b"/>
            <a:pathLst>
              <a:path w="12192000" h="6646333">
                <a:moveTo>
                  <a:pt x="0" y="6476999"/>
                </a:moveTo>
                <a:lnTo>
                  <a:pt x="12192000" y="6476999"/>
                </a:lnTo>
                <a:lnTo>
                  <a:pt x="12192000" y="6646333"/>
                </a:lnTo>
                <a:lnTo>
                  <a:pt x="0" y="6646333"/>
                </a:lnTo>
                <a:close/>
                <a:moveTo>
                  <a:pt x="0" y="6095999"/>
                </a:moveTo>
                <a:lnTo>
                  <a:pt x="12192000" y="6095999"/>
                </a:lnTo>
                <a:lnTo>
                  <a:pt x="12192000" y="6265333"/>
                </a:lnTo>
                <a:lnTo>
                  <a:pt x="0" y="6265333"/>
                </a:lnTo>
                <a:close/>
                <a:moveTo>
                  <a:pt x="1" y="5714999"/>
                </a:moveTo>
                <a:lnTo>
                  <a:pt x="12192000" y="5714999"/>
                </a:lnTo>
                <a:lnTo>
                  <a:pt x="12192000" y="5884333"/>
                </a:lnTo>
                <a:lnTo>
                  <a:pt x="1" y="5884333"/>
                </a:lnTo>
                <a:close/>
                <a:moveTo>
                  <a:pt x="1" y="5333999"/>
                </a:moveTo>
                <a:lnTo>
                  <a:pt x="12192000" y="5333999"/>
                </a:lnTo>
                <a:lnTo>
                  <a:pt x="12192000" y="5503333"/>
                </a:lnTo>
                <a:lnTo>
                  <a:pt x="1" y="5503333"/>
                </a:lnTo>
                <a:close/>
                <a:moveTo>
                  <a:pt x="1" y="4952999"/>
                </a:moveTo>
                <a:lnTo>
                  <a:pt x="12192000" y="4952999"/>
                </a:lnTo>
                <a:lnTo>
                  <a:pt x="12192000" y="5122333"/>
                </a:lnTo>
                <a:lnTo>
                  <a:pt x="1" y="5122333"/>
                </a:lnTo>
                <a:close/>
                <a:moveTo>
                  <a:pt x="1" y="4571999"/>
                </a:moveTo>
                <a:lnTo>
                  <a:pt x="12192000" y="4571999"/>
                </a:lnTo>
                <a:lnTo>
                  <a:pt x="12192000" y="4741333"/>
                </a:lnTo>
                <a:lnTo>
                  <a:pt x="1" y="4741333"/>
                </a:lnTo>
                <a:close/>
                <a:moveTo>
                  <a:pt x="1" y="4190999"/>
                </a:moveTo>
                <a:lnTo>
                  <a:pt x="12192000" y="4190999"/>
                </a:lnTo>
                <a:lnTo>
                  <a:pt x="12192000" y="4360333"/>
                </a:lnTo>
                <a:lnTo>
                  <a:pt x="1" y="4360333"/>
                </a:lnTo>
                <a:close/>
                <a:moveTo>
                  <a:pt x="1" y="3809999"/>
                </a:moveTo>
                <a:lnTo>
                  <a:pt x="12192000" y="3809999"/>
                </a:lnTo>
                <a:lnTo>
                  <a:pt x="12192000" y="3979333"/>
                </a:lnTo>
                <a:lnTo>
                  <a:pt x="1" y="3979333"/>
                </a:lnTo>
                <a:close/>
                <a:moveTo>
                  <a:pt x="2" y="3428999"/>
                </a:moveTo>
                <a:lnTo>
                  <a:pt x="12192000" y="3428999"/>
                </a:lnTo>
                <a:lnTo>
                  <a:pt x="12192000" y="3598333"/>
                </a:lnTo>
                <a:lnTo>
                  <a:pt x="2" y="3598333"/>
                </a:lnTo>
                <a:close/>
                <a:moveTo>
                  <a:pt x="2" y="3047999"/>
                </a:moveTo>
                <a:lnTo>
                  <a:pt x="12192000" y="3047999"/>
                </a:lnTo>
                <a:lnTo>
                  <a:pt x="12192000" y="3217333"/>
                </a:lnTo>
                <a:lnTo>
                  <a:pt x="2" y="3217333"/>
                </a:lnTo>
                <a:close/>
                <a:moveTo>
                  <a:pt x="2" y="2666999"/>
                </a:moveTo>
                <a:lnTo>
                  <a:pt x="12192000" y="2666999"/>
                </a:lnTo>
                <a:lnTo>
                  <a:pt x="12192000" y="2836333"/>
                </a:lnTo>
                <a:lnTo>
                  <a:pt x="2" y="2836333"/>
                </a:lnTo>
                <a:close/>
                <a:moveTo>
                  <a:pt x="2" y="2285999"/>
                </a:moveTo>
                <a:lnTo>
                  <a:pt x="12192000" y="2285999"/>
                </a:lnTo>
                <a:lnTo>
                  <a:pt x="12192000" y="2455333"/>
                </a:lnTo>
                <a:lnTo>
                  <a:pt x="2" y="2455333"/>
                </a:lnTo>
                <a:close/>
                <a:moveTo>
                  <a:pt x="2" y="1904999"/>
                </a:moveTo>
                <a:lnTo>
                  <a:pt x="12192000" y="1904999"/>
                </a:lnTo>
                <a:lnTo>
                  <a:pt x="12192000" y="2074334"/>
                </a:lnTo>
                <a:lnTo>
                  <a:pt x="2" y="2074334"/>
                </a:lnTo>
                <a:close/>
                <a:moveTo>
                  <a:pt x="3" y="1524000"/>
                </a:moveTo>
                <a:lnTo>
                  <a:pt x="12192000" y="1524000"/>
                </a:lnTo>
                <a:lnTo>
                  <a:pt x="12192000" y="1693334"/>
                </a:lnTo>
                <a:lnTo>
                  <a:pt x="3" y="1693334"/>
                </a:lnTo>
                <a:close/>
                <a:moveTo>
                  <a:pt x="3" y="1143000"/>
                </a:moveTo>
                <a:lnTo>
                  <a:pt x="12192000" y="1143000"/>
                </a:lnTo>
                <a:lnTo>
                  <a:pt x="12192000" y="1312334"/>
                </a:lnTo>
                <a:lnTo>
                  <a:pt x="3" y="1312334"/>
                </a:lnTo>
                <a:close/>
                <a:moveTo>
                  <a:pt x="3" y="762000"/>
                </a:moveTo>
                <a:lnTo>
                  <a:pt x="12192000" y="762000"/>
                </a:lnTo>
                <a:lnTo>
                  <a:pt x="12192000" y="931334"/>
                </a:lnTo>
                <a:lnTo>
                  <a:pt x="3" y="931334"/>
                </a:lnTo>
                <a:close/>
                <a:moveTo>
                  <a:pt x="3" y="381000"/>
                </a:moveTo>
                <a:lnTo>
                  <a:pt x="12192000" y="381000"/>
                </a:lnTo>
                <a:lnTo>
                  <a:pt x="12192000" y="550334"/>
                </a:lnTo>
                <a:lnTo>
                  <a:pt x="3" y="550334"/>
                </a:lnTo>
                <a:close/>
                <a:moveTo>
                  <a:pt x="3" y="0"/>
                </a:moveTo>
                <a:lnTo>
                  <a:pt x="12192000" y="0"/>
                </a:lnTo>
                <a:lnTo>
                  <a:pt x="12192000" y="169334"/>
                </a:lnTo>
                <a:lnTo>
                  <a:pt x="3" y="169334"/>
                </a:lnTo>
                <a:close/>
              </a:path>
            </a:pathLst>
          </a:custGeom>
          <a:solidFill>
            <a:schemeClr val="bg1">
              <a:alpha val="1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7" name="标题 1"/>
          <p:cNvSpPr txBox="1"/>
          <p:nvPr/>
        </p:nvSpPr>
        <p:spPr>
          <a:xfrm>
            <a:off x="230725" y="154423"/>
            <a:ext cx="11730550" cy="6549155"/>
          </a:xfrm>
          <a:custGeom>
            <a:avLst/>
            <a:gdLst>
              <a:gd name="connsiteX0" fmla="*/ 10931525 w 11233150"/>
              <a:gd name="connsiteY0" fmla="*/ 0 h 6271457"/>
              <a:gd name="connsiteX1" fmla="*/ 10987089 w 11233150"/>
              <a:gd name="connsiteY1" fmla="*/ 246061 h 6271457"/>
              <a:gd name="connsiteX2" fmla="*/ 11233150 w 11233150"/>
              <a:gd name="connsiteY2" fmla="*/ 301625 h 6271457"/>
              <a:gd name="connsiteX3" fmla="*/ 10987089 w 11233150"/>
              <a:gd name="connsiteY3" fmla="*/ 357189 h 6271457"/>
              <a:gd name="connsiteX4" fmla="*/ 10931525 w 11233150"/>
              <a:gd name="connsiteY4" fmla="*/ 603250 h 6271457"/>
              <a:gd name="connsiteX5" fmla="*/ 10931525 w 11233150"/>
              <a:gd name="connsiteY5" fmla="*/ 5668207 h 6271457"/>
              <a:gd name="connsiteX6" fmla="*/ 10987089 w 11233150"/>
              <a:gd name="connsiteY6" fmla="*/ 5914268 h 6271457"/>
              <a:gd name="connsiteX7" fmla="*/ 11233150 w 11233150"/>
              <a:gd name="connsiteY7" fmla="*/ 5969832 h 6271457"/>
              <a:gd name="connsiteX8" fmla="*/ 10987089 w 11233150"/>
              <a:gd name="connsiteY8" fmla="*/ 6025396 h 6271457"/>
              <a:gd name="connsiteX9" fmla="*/ 10931525 w 11233150"/>
              <a:gd name="connsiteY9" fmla="*/ 6271457 h 6271457"/>
              <a:gd name="connsiteX10" fmla="*/ 10875961 w 11233150"/>
              <a:gd name="connsiteY10" fmla="*/ 6025396 h 6271457"/>
              <a:gd name="connsiteX11" fmla="*/ 10641941 w 11233150"/>
              <a:gd name="connsiteY11" fmla="*/ 5972551 h 6271457"/>
              <a:gd name="connsiteX12" fmla="*/ 591210 w 11233150"/>
              <a:gd name="connsiteY12" fmla="*/ 5972551 h 6271457"/>
              <a:gd name="connsiteX13" fmla="*/ 357190 w 11233150"/>
              <a:gd name="connsiteY13" fmla="*/ 6025396 h 6271457"/>
              <a:gd name="connsiteX14" fmla="*/ 301626 w 11233150"/>
              <a:gd name="connsiteY14" fmla="*/ 6271457 h 6271457"/>
              <a:gd name="connsiteX15" fmla="*/ 246061 w 11233150"/>
              <a:gd name="connsiteY15" fmla="*/ 6025396 h 6271457"/>
              <a:gd name="connsiteX16" fmla="*/ 0 w 11233150"/>
              <a:gd name="connsiteY16" fmla="*/ 5969832 h 6271457"/>
              <a:gd name="connsiteX17" fmla="*/ 246061 w 11233150"/>
              <a:gd name="connsiteY17" fmla="*/ 5914268 h 6271457"/>
              <a:gd name="connsiteX18" fmla="*/ 301625 w 11233150"/>
              <a:gd name="connsiteY18" fmla="*/ 5668209 h 6271457"/>
              <a:gd name="connsiteX19" fmla="*/ 301625 w 11233150"/>
              <a:gd name="connsiteY19" fmla="*/ 603249 h 6271457"/>
              <a:gd name="connsiteX20" fmla="*/ 246061 w 11233150"/>
              <a:gd name="connsiteY20" fmla="*/ 357189 h 6271457"/>
              <a:gd name="connsiteX21" fmla="*/ 0 w 11233150"/>
              <a:gd name="connsiteY21" fmla="*/ 301625 h 6271457"/>
              <a:gd name="connsiteX22" fmla="*/ 246061 w 11233150"/>
              <a:gd name="connsiteY22" fmla="*/ 246061 h 6271457"/>
              <a:gd name="connsiteX23" fmla="*/ 301626 w 11233150"/>
              <a:gd name="connsiteY23" fmla="*/ 0 h 6271457"/>
              <a:gd name="connsiteX24" fmla="*/ 357190 w 11233150"/>
              <a:gd name="connsiteY24" fmla="*/ 246061 h 6271457"/>
              <a:gd name="connsiteX25" fmla="*/ 603249 w 11233150"/>
              <a:gd name="connsiteY25" fmla="*/ 301625 h 6271457"/>
              <a:gd name="connsiteX26" fmla="*/ 10629900 w 11233150"/>
              <a:gd name="connsiteY26" fmla="*/ 301625 h 6271457"/>
              <a:gd name="connsiteX27" fmla="*/ 10875961 w 11233150"/>
              <a:gd name="connsiteY27" fmla="*/ 246061 h 6271457"/>
            </a:gdLst>
            <a:ahLst/>
            <a:cxnLst/>
            <a:rect l="l" t="t" r="r" b="b"/>
            <a:pathLst>
              <a:path w="11233150" h="6271457">
                <a:moveTo>
                  <a:pt x="10931525" y="0"/>
                </a:moveTo>
                <a:lnTo>
                  <a:pt x="10987089" y="246061"/>
                </a:lnTo>
                <a:lnTo>
                  <a:pt x="11233150" y="301625"/>
                </a:lnTo>
                <a:lnTo>
                  <a:pt x="10987089" y="357189"/>
                </a:lnTo>
                <a:lnTo>
                  <a:pt x="10931525" y="603250"/>
                </a:lnTo>
                <a:lnTo>
                  <a:pt x="10931525" y="5668207"/>
                </a:lnTo>
                <a:lnTo>
                  <a:pt x="10987089" y="5914268"/>
                </a:lnTo>
                <a:lnTo>
                  <a:pt x="11233150" y="5969832"/>
                </a:lnTo>
                <a:lnTo>
                  <a:pt x="10987089" y="6025396"/>
                </a:lnTo>
                <a:lnTo>
                  <a:pt x="10931525" y="6271457"/>
                </a:lnTo>
                <a:lnTo>
                  <a:pt x="10875961" y="6025396"/>
                </a:lnTo>
                <a:lnTo>
                  <a:pt x="10641941" y="5972551"/>
                </a:lnTo>
                <a:lnTo>
                  <a:pt x="591210" y="5972551"/>
                </a:lnTo>
                <a:lnTo>
                  <a:pt x="357190" y="6025396"/>
                </a:lnTo>
                <a:lnTo>
                  <a:pt x="301626" y="6271457"/>
                </a:lnTo>
                <a:lnTo>
                  <a:pt x="246061" y="6025396"/>
                </a:lnTo>
                <a:lnTo>
                  <a:pt x="0" y="5969832"/>
                </a:lnTo>
                <a:lnTo>
                  <a:pt x="246061" y="5914268"/>
                </a:lnTo>
                <a:lnTo>
                  <a:pt x="301625" y="5668209"/>
                </a:lnTo>
                <a:lnTo>
                  <a:pt x="301625" y="603249"/>
                </a:lnTo>
                <a:lnTo>
                  <a:pt x="246061" y="357189"/>
                </a:lnTo>
                <a:lnTo>
                  <a:pt x="0" y="301625"/>
                </a:lnTo>
                <a:lnTo>
                  <a:pt x="246061" y="246061"/>
                </a:lnTo>
                <a:lnTo>
                  <a:pt x="301626" y="0"/>
                </a:lnTo>
                <a:lnTo>
                  <a:pt x="357190" y="246061"/>
                </a:lnTo>
                <a:lnTo>
                  <a:pt x="603249" y="301625"/>
                </a:lnTo>
                <a:lnTo>
                  <a:pt x="10629900" y="301625"/>
                </a:lnTo>
                <a:lnTo>
                  <a:pt x="10875961" y="246061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8" name="标题 1"/>
          <p:cNvSpPr txBox="1"/>
          <p:nvPr/>
        </p:nvSpPr>
        <p:spPr>
          <a:xfrm>
            <a:off x="864667" y="685279"/>
            <a:ext cx="10406525" cy="5443270"/>
          </a:xfrm>
          <a:prstGeom prst="rect">
            <a:avLst/>
          </a:prstGeom>
          <a:solidFill>
            <a:schemeClr val="accent2">
              <a:lumMod val="20000"/>
              <a:lumOff val="80000"/>
              <a:alpha val="28000"/>
            </a:schemeClr>
          </a:solidFill>
          <a:ln w="25400" cap="sq">
            <a:solidFill>
              <a:schemeClr val="accent1">
                <a:alpha val="8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9" name="标题 1"/>
          <p:cNvSpPr txBox="1"/>
          <p:nvPr/>
        </p:nvSpPr>
        <p:spPr>
          <a:xfrm>
            <a:off x="4035731" y="1767365"/>
            <a:ext cx="2768600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B1451A">
                    <a:alpha val="69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048630" name="标题 1"/>
          <p:cNvSpPr txBox="1"/>
          <p:nvPr/>
        </p:nvSpPr>
        <p:spPr>
          <a:xfrm>
            <a:off x="2783205" y="3429000"/>
            <a:ext cx="6708140" cy="1722120"/>
          </a:xfrm>
          <a:prstGeom prst="horizontalScroll">
            <a:avLst/>
          </a:prstGeom>
          <a:solidFill>
            <a:schemeClr val="accent2">
              <a:lumMod val="20000"/>
              <a:lumOff val="80000"/>
              <a:alpha val="2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1" name="标题 1"/>
          <p:cNvSpPr txBox="1"/>
          <p:nvPr/>
        </p:nvSpPr>
        <p:spPr>
          <a:xfrm>
            <a:off x="2983173" y="5395810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2" name="标题 1"/>
          <p:cNvSpPr txBox="1"/>
          <p:nvPr/>
        </p:nvSpPr>
        <p:spPr>
          <a:xfrm>
            <a:off x="7741977" y="5395810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3" name="标题 1"/>
          <p:cNvSpPr txBox="1"/>
          <p:nvPr/>
        </p:nvSpPr>
        <p:spPr>
          <a:xfrm>
            <a:off x="1594265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4" name="标题 1"/>
          <p:cNvSpPr txBox="1"/>
          <p:nvPr/>
        </p:nvSpPr>
        <p:spPr>
          <a:xfrm>
            <a:off x="1594265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5" name="标题 1"/>
          <p:cNvSpPr txBox="1"/>
          <p:nvPr/>
        </p:nvSpPr>
        <p:spPr>
          <a:xfrm>
            <a:off x="10252104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6" name="标题 1"/>
          <p:cNvSpPr txBox="1"/>
          <p:nvPr/>
        </p:nvSpPr>
        <p:spPr>
          <a:xfrm>
            <a:off x="10252104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7" name="标题 1"/>
          <p:cNvSpPr txBox="1"/>
          <p:nvPr/>
        </p:nvSpPr>
        <p:spPr>
          <a:xfrm>
            <a:off x="3271520" y="3779520"/>
            <a:ext cx="5768340" cy="8985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B1451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TrustRank</a:t>
            </a:r>
            <a:r>
              <a:rPr kumimoji="1" lang="zh-CN" altLang="en-US" sz="4400">
                <a:ln w="12700">
                  <a:noFill/>
                </a:ln>
                <a:solidFill>
                  <a:srgbClr val="B1451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的优势</a:t>
            </a:r>
          </a:p>
        </p:txBody>
      </p:sp>
      <p:sp>
        <p:nvSpPr>
          <p:cNvPr id="1048638" name="标题 1"/>
          <p:cNvSpPr txBox="1"/>
          <p:nvPr/>
        </p:nvSpPr>
        <p:spPr>
          <a:xfrm>
            <a:off x="6959907" y="518978"/>
            <a:ext cx="1406524" cy="23563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B1451A">
                    <a:alpha val="69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9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145757" name="标题 1"/>
          <p:cNvCxnSpPr/>
          <p:nvPr/>
        </p:nvCxnSpPr>
        <p:spPr>
          <a:xfrm>
            <a:off x="-24000" y="3405483"/>
            <a:ext cx="12240000" cy="0"/>
          </a:xfrm>
          <a:prstGeom prst="line">
            <a:avLst/>
          </a:prstGeom>
          <a:noFill/>
          <a:ln w="25400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1048880" name="标题 1"/>
          <p:cNvSpPr txBox="1"/>
          <p:nvPr/>
        </p:nvSpPr>
        <p:spPr>
          <a:xfrm rot="8113744">
            <a:off x="2688263" y="1610136"/>
            <a:ext cx="1260000" cy="1260000"/>
          </a:xfrm>
          <a:prstGeom prst="teardrop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81" name="标题 1"/>
          <p:cNvSpPr txBox="1"/>
          <p:nvPr/>
        </p:nvSpPr>
        <p:spPr>
          <a:xfrm>
            <a:off x="3246263" y="3333483"/>
            <a:ext cx="144000" cy="144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82" name="标题 1"/>
          <p:cNvSpPr txBox="1"/>
          <p:nvPr/>
        </p:nvSpPr>
        <p:spPr>
          <a:xfrm>
            <a:off x="3012263" y="1957066"/>
            <a:ext cx="612000" cy="56614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83" name="标题 1"/>
          <p:cNvSpPr txBox="1"/>
          <p:nvPr/>
        </p:nvSpPr>
        <p:spPr>
          <a:xfrm>
            <a:off x="1775460" y="4441825"/>
            <a:ext cx="3336925" cy="13017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indent="457200" algn="just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精准识别垃圾网页，降低其在搜索结果中的排名。</a:t>
            </a:r>
          </a:p>
          <a:p>
            <a:pPr indent="457200" algn="just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通过分析链接结构和信任度，有效区分垃圾内容。</a:t>
            </a:r>
          </a:p>
        </p:txBody>
      </p:sp>
      <p:sp>
        <p:nvSpPr>
          <p:cNvPr id="1048884" name="标题 1"/>
          <p:cNvSpPr txBox="1"/>
          <p:nvPr/>
        </p:nvSpPr>
        <p:spPr>
          <a:xfrm>
            <a:off x="978263" y="3786725"/>
            <a:ext cx="4680000" cy="4693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识别垃圾网页</a:t>
            </a:r>
          </a:p>
        </p:txBody>
      </p:sp>
      <p:sp>
        <p:nvSpPr>
          <p:cNvPr id="1048885" name="标题 1"/>
          <p:cNvSpPr txBox="1"/>
          <p:nvPr/>
        </p:nvSpPr>
        <p:spPr>
          <a:xfrm rot="8113744">
            <a:off x="8231037" y="1610136"/>
            <a:ext cx="1260000" cy="1260000"/>
          </a:xfrm>
          <a:prstGeom prst="teardrop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86" name="标题 1"/>
          <p:cNvSpPr txBox="1"/>
          <p:nvPr/>
        </p:nvSpPr>
        <p:spPr>
          <a:xfrm>
            <a:off x="8789037" y="3333483"/>
            <a:ext cx="144000" cy="144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87" name="标题 1"/>
          <p:cNvSpPr txBox="1"/>
          <p:nvPr/>
        </p:nvSpPr>
        <p:spPr>
          <a:xfrm>
            <a:off x="8555038" y="1962711"/>
            <a:ext cx="612000" cy="554849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88" name="标题 1"/>
          <p:cNvSpPr txBox="1"/>
          <p:nvPr/>
        </p:nvSpPr>
        <p:spPr>
          <a:xfrm>
            <a:off x="7307580" y="4509135"/>
            <a:ext cx="3105785" cy="13017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indent="457200" algn="just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提升搜索引擎返回结果的相关性和可信度</a:t>
            </a:r>
            <a:r>
              <a:rPr kumimoji="1" lang="zh-CN" altLang="en-US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，</a:t>
            </a: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帮助用户更快找到高质量信息</a:t>
            </a:r>
            <a:r>
              <a:rPr kumimoji="1" lang="zh-CN" altLang="en-US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en-US" altLang="zh-CN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048889" name="标题 1"/>
          <p:cNvSpPr txBox="1"/>
          <p:nvPr/>
        </p:nvSpPr>
        <p:spPr>
          <a:xfrm>
            <a:off x="6521037" y="3786725"/>
            <a:ext cx="4680000" cy="4693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提高搜索质量</a:t>
            </a:r>
          </a:p>
        </p:txBody>
      </p:sp>
      <p:sp>
        <p:nvSpPr>
          <p:cNvPr id="1048890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91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有效对抗垃圾网页</a:t>
            </a:r>
            <a:endParaRPr kumimoji="1" lang="zh-CN" altLang="en-US"/>
          </a:p>
        </p:txBody>
      </p:sp>
      <p:sp>
        <p:nvSpPr>
          <p:cNvPr id="1048892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93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94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95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6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97" name="标题 1"/>
          <p:cNvSpPr txBox="1"/>
          <p:nvPr/>
        </p:nvSpPr>
        <p:spPr>
          <a:xfrm>
            <a:off x="10860855" y="4729698"/>
            <a:ext cx="711153" cy="711150"/>
          </a:xfrm>
          <a:prstGeom prst="ellipse">
            <a:avLst/>
          </a:prstGeom>
          <a:noFill/>
          <a:ln w="190500" cap="rnd">
            <a:solidFill>
              <a:schemeClr val="accent2"/>
            </a:solidFill>
            <a:round/>
          </a:ln>
          <a:effectLst>
            <a:outerShdw blurRad="254000" dist="127000" algn="ctr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98" name="标题 1"/>
          <p:cNvSpPr txBox="1"/>
          <p:nvPr/>
        </p:nvSpPr>
        <p:spPr>
          <a:xfrm rot="5400000">
            <a:off x="3941031" y="-1978025"/>
            <a:ext cx="3338388" cy="11220450"/>
          </a:xfrm>
          <a:prstGeom prst="round2SameRect">
            <a:avLst>
              <a:gd name="adj1" fmla="val 6776"/>
              <a:gd name="adj2" fmla="val 0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99" name="标题 1"/>
          <p:cNvSpPr txBox="1"/>
          <p:nvPr/>
        </p:nvSpPr>
        <p:spPr>
          <a:xfrm>
            <a:off x="1227819" y="2559941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</a:ln>
          <a:effectLst>
            <a:outerShdw blurRad="254000" dist="12700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00" name="标题 1"/>
          <p:cNvSpPr txBox="1"/>
          <p:nvPr/>
        </p:nvSpPr>
        <p:spPr>
          <a:xfrm>
            <a:off x="1359932" y="2679271"/>
            <a:ext cx="179995" cy="205561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01" name="标题 1"/>
          <p:cNvSpPr txBox="1"/>
          <p:nvPr/>
        </p:nvSpPr>
        <p:spPr>
          <a:xfrm>
            <a:off x="1796296" y="2426220"/>
            <a:ext cx="3679198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应对垃圾手段变化</a:t>
            </a:r>
          </a:p>
        </p:txBody>
      </p:sp>
      <p:sp>
        <p:nvSpPr>
          <p:cNvPr id="1048902" name="标题 1"/>
          <p:cNvSpPr txBox="1"/>
          <p:nvPr/>
        </p:nvSpPr>
        <p:spPr>
          <a:xfrm>
            <a:off x="1251817" y="3288277"/>
            <a:ext cx="4223677" cy="15428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面对不断变化的网络垃圾手段，TrustRank具有相对稳定性。
其基于链接结构和信任度的评估方式，难以被轻易欺骗。</a:t>
            </a:r>
          </a:p>
        </p:txBody>
      </p:sp>
      <p:sp>
        <p:nvSpPr>
          <p:cNvPr id="1048903" name="标题 1"/>
          <p:cNvSpPr txBox="1"/>
          <p:nvPr/>
        </p:nvSpPr>
        <p:spPr>
          <a:xfrm>
            <a:off x="5990009" y="2559941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</a:ln>
          <a:effectLst>
            <a:outerShdw blurRad="254000" dist="12700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04" name="标题 1"/>
          <p:cNvSpPr txBox="1"/>
          <p:nvPr/>
        </p:nvSpPr>
        <p:spPr>
          <a:xfrm>
            <a:off x="6098003" y="2673586"/>
            <a:ext cx="216443" cy="20946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cap="rnd">
            <a:noFill/>
            <a:prstDash val="solid"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05" name="标题 1"/>
          <p:cNvSpPr txBox="1"/>
          <p:nvPr/>
        </p:nvSpPr>
        <p:spPr>
          <a:xfrm>
            <a:off x="6623212" y="2426220"/>
            <a:ext cx="3679197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持续优化</a:t>
            </a:r>
          </a:p>
        </p:txBody>
      </p:sp>
      <p:sp>
        <p:nvSpPr>
          <p:cNvPr id="1048906" name="标题 1"/>
          <p:cNvSpPr txBox="1"/>
          <p:nvPr/>
        </p:nvSpPr>
        <p:spPr>
          <a:xfrm>
            <a:off x="6078734" y="3288277"/>
            <a:ext cx="4223677" cy="15428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随着技术发展，TrustRank算法不断优化，适应新的网络环境。
为搜索引擎提供长期有效的反垃圾解决方案。</a:t>
            </a:r>
          </a:p>
        </p:txBody>
      </p:sp>
      <p:sp>
        <p:nvSpPr>
          <p:cNvPr id="1048907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08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算法稳定性</a:t>
            </a:r>
            <a:endParaRPr kumimoji="1" lang="zh-CN" altLang="en-US"/>
          </a:p>
        </p:txBody>
      </p:sp>
      <p:sp>
        <p:nvSpPr>
          <p:cNvPr id="1048909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10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11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12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标题 1"/>
          <p:cNvSpPr txBox="1"/>
          <p:nvPr/>
        </p:nvSpPr>
        <p:spPr>
          <a:xfrm>
            <a:off x="0" y="194734"/>
            <a:ext cx="12192000" cy="6646333"/>
          </a:xfrm>
          <a:custGeom>
            <a:avLst/>
            <a:gdLst>
              <a:gd name="connsiteX0" fmla="*/ 0 w 12192000"/>
              <a:gd name="connsiteY0" fmla="*/ 6476999 h 6646333"/>
              <a:gd name="connsiteX1" fmla="*/ 12192000 w 12192000"/>
              <a:gd name="connsiteY1" fmla="*/ 6476999 h 6646333"/>
              <a:gd name="connsiteX2" fmla="*/ 12192000 w 12192000"/>
              <a:gd name="connsiteY2" fmla="*/ 6646333 h 6646333"/>
              <a:gd name="connsiteX3" fmla="*/ 0 w 12192000"/>
              <a:gd name="connsiteY3" fmla="*/ 6646333 h 6646333"/>
              <a:gd name="connsiteX4" fmla="*/ 0 w 12192000"/>
              <a:gd name="connsiteY4" fmla="*/ 6095999 h 6646333"/>
              <a:gd name="connsiteX5" fmla="*/ 12192000 w 12192000"/>
              <a:gd name="connsiteY5" fmla="*/ 6095999 h 6646333"/>
              <a:gd name="connsiteX6" fmla="*/ 12192000 w 12192000"/>
              <a:gd name="connsiteY6" fmla="*/ 6265333 h 6646333"/>
              <a:gd name="connsiteX7" fmla="*/ 0 w 12192000"/>
              <a:gd name="connsiteY7" fmla="*/ 6265333 h 6646333"/>
              <a:gd name="connsiteX8" fmla="*/ 1 w 12192000"/>
              <a:gd name="connsiteY8" fmla="*/ 5714999 h 6646333"/>
              <a:gd name="connsiteX9" fmla="*/ 12192000 w 12192000"/>
              <a:gd name="connsiteY9" fmla="*/ 5714999 h 6646333"/>
              <a:gd name="connsiteX10" fmla="*/ 12192000 w 12192000"/>
              <a:gd name="connsiteY10" fmla="*/ 5884333 h 6646333"/>
              <a:gd name="connsiteX11" fmla="*/ 1 w 12192000"/>
              <a:gd name="connsiteY11" fmla="*/ 5884333 h 6646333"/>
              <a:gd name="connsiteX12" fmla="*/ 1 w 12192000"/>
              <a:gd name="connsiteY12" fmla="*/ 5333999 h 6646333"/>
              <a:gd name="connsiteX13" fmla="*/ 12192000 w 12192000"/>
              <a:gd name="connsiteY13" fmla="*/ 5333999 h 6646333"/>
              <a:gd name="connsiteX14" fmla="*/ 12192000 w 12192000"/>
              <a:gd name="connsiteY14" fmla="*/ 5503333 h 6646333"/>
              <a:gd name="connsiteX15" fmla="*/ 1 w 12192000"/>
              <a:gd name="connsiteY15" fmla="*/ 5503333 h 6646333"/>
              <a:gd name="connsiteX16" fmla="*/ 1 w 12192000"/>
              <a:gd name="connsiteY16" fmla="*/ 4952999 h 6646333"/>
              <a:gd name="connsiteX17" fmla="*/ 12192000 w 12192000"/>
              <a:gd name="connsiteY17" fmla="*/ 4952999 h 6646333"/>
              <a:gd name="connsiteX18" fmla="*/ 12192000 w 12192000"/>
              <a:gd name="connsiteY18" fmla="*/ 5122333 h 6646333"/>
              <a:gd name="connsiteX19" fmla="*/ 1 w 12192000"/>
              <a:gd name="connsiteY19" fmla="*/ 5122333 h 6646333"/>
              <a:gd name="connsiteX20" fmla="*/ 1 w 12192000"/>
              <a:gd name="connsiteY20" fmla="*/ 4571999 h 6646333"/>
              <a:gd name="connsiteX21" fmla="*/ 12192000 w 12192000"/>
              <a:gd name="connsiteY21" fmla="*/ 4571999 h 6646333"/>
              <a:gd name="connsiteX22" fmla="*/ 12192000 w 12192000"/>
              <a:gd name="connsiteY22" fmla="*/ 4741333 h 6646333"/>
              <a:gd name="connsiteX23" fmla="*/ 1 w 12192000"/>
              <a:gd name="connsiteY23" fmla="*/ 4741333 h 6646333"/>
              <a:gd name="connsiteX24" fmla="*/ 1 w 12192000"/>
              <a:gd name="connsiteY24" fmla="*/ 4190999 h 6646333"/>
              <a:gd name="connsiteX25" fmla="*/ 12192000 w 12192000"/>
              <a:gd name="connsiteY25" fmla="*/ 4190999 h 6646333"/>
              <a:gd name="connsiteX26" fmla="*/ 12192000 w 12192000"/>
              <a:gd name="connsiteY26" fmla="*/ 4360333 h 6646333"/>
              <a:gd name="connsiteX27" fmla="*/ 1 w 12192000"/>
              <a:gd name="connsiteY27" fmla="*/ 4360333 h 6646333"/>
              <a:gd name="connsiteX28" fmla="*/ 1 w 12192000"/>
              <a:gd name="connsiteY28" fmla="*/ 3809999 h 6646333"/>
              <a:gd name="connsiteX29" fmla="*/ 12192000 w 12192000"/>
              <a:gd name="connsiteY29" fmla="*/ 3809999 h 6646333"/>
              <a:gd name="connsiteX30" fmla="*/ 12192000 w 12192000"/>
              <a:gd name="connsiteY30" fmla="*/ 3979333 h 6646333"/>
              <a:gd name="connsiteX31" fmla="*/ 1 w 12192000"/>
              <a:gd name="connsiteY31" fmla="*/ 3979333 h 6646333"/>
              <a:gd name="connsiteX32" fmla="*/ 2 w 12192000"/>
              <a:gd name="connsiteY32" fmla="*/ 3428999 h 6646333"/>
              <a:gd name="connsiteX33" fmla="*/ 12192000 w 12192000"/>
              <a:gd name="connsiteY33" fmla="*/ 3428999 h 6646333"/>
              <a:gd name="connsiteX34" fmla="*/ 12192000 w 12192000"/>
              <a:gd name="connsiteY34" fmla="*/ 3598333 h 6646333"/>
              <a:gd name="connsiteX35" fmla="*/ 2 w 12192000"/>
              <a:gd name="connsiteY35" fmla="*/ 3598333 h 6646333"/>
              <a:gd name="connsiteX36" fmla="*/ 2 w 12192000"/>
              <a:gd name="connsiteY36" fmla="*/ 3047999 h 6646333"/>
              <a:gd name="connsiteX37" fmla="*/ 12192000 w 12192000"/>
              <a:gd name="connsiteY37" fmla="*/ 3047999 h 6646333"/>
              <a:gd name="connsiteX38" fmla="*/ 12192000 w 12192000"/>
              <a:gd name="connsiteY38" fmla="*/ 3217333 h 6646333"/>
              <a:gd name="connsiteX39" fmla="*/ 2 w 12192000"/>
              <a:gd name="connsiteY39" fmla="*/ 3217333 h 6646333"/>
              <a:gd name="connsiteX40" fmla="*/ 2 w 12192000"/>
              <a:gd name="connsiteY40" fmla="*/ 2666999 h 6646333"/>
              <a:gd name="connsiteX41" fmla="*/ 12192000 w 12192000"/>
              <a:gd name="connsiteY41" fmla="*/ 2666999 h 6646333"/>
              <a:gd name="connsiteX42" fmla="*/ 12192000 w 12192000"/>
              <a:gd name="connsiteY42" fmla="*/ 2836333 h 6646333"/>
              <a:gd name="connsiteX43" fmla="*/ 2 w 12192000"/>
              <a:gd name="connsiteY43" fmla="*/ 2836333 h 6646333"/>
              <a:gd name="connsiteX44" fmla="*/ 2 w 12192000"/>
              <a:gd name="connsiteY44" fmla="*/ 2285999 h 6646333"/>
              <a:gd name="connsiteX45" fmla="*/ 12192000 w 12192000"/>
              <a:gd name="connsiteY45" fmla="*/ 2285999 h 6646333"/>
              <a:gd name="connsiteX46" fmla="*/ 12192000 w 12192000"/>
              <a:gd name="connsiteY46" fmla="*/ 2455333 h 6646333"/>
              <a:gd name="connsiteX47" fmla="*/ 2 w 12192000"/>
              <a:gd name="connsiteY47" fmla="*/ 2455333 h 6646333"/>
              <a:gd name="connsiteX48" fmla="*/ 2 w 12192000"/>
              <a:gd name="connsiteY48" fmla="*/ 1904999 h 6646333"/>
              <a:gd name="connsiteX49" fmla="*/ 12192000 w 12192000"/>
              <a:gd name="connsiteY49" fmla="*/ 1904999 h 6646333"/>
              <a:gd name="connsiteX50" fmla="*/ 12192000 w 12192000"/>
              <a:gd name="connsiteY50" fmla="*/ 2074334 h 6646333"/>
              <a:gd name="connsiteX51" fmla="*/ 2 w 12192000"/>
              <a:gd name="connsiteY51" fmla="*/ 2074334 h 6646333"/>
              <a:gd name="connsiteX52" fmla="*/ 3 w 12192000"/>
              <a:gd name="connsiteY52" fmla="*/ 1524000 h 6646333"/>
              <a:gd name="connsiteX53" fmla="*/ 12192000 w 12192000"/>
              <a:gd name="connsiteY53" fmla="*/ 1524000 h 6646333"/>
              <a:gd name="connsiteX54" fmla="*/ 12192000 w 12192000"/>
              <a:gd name="connsiteY54" fmla="*/ 1693334 h 6646333"/>
              <a:gd name="connsiteX55" fmla="*/ 3 w 12192000"/>
              <a:gd name="connsiteY55" fmla="*/ 1693334 h 6646333"/>
              <a:gd name="connsiteX56" fmla="*/ 3 w 12192000"/>
              <a:gd name="connsiteY56" fmla="*/ 1143000 h 6646333"/>
              <a:gd name="connsiteX57" fmla="*/ 12192000 w 12192000"/>
              <a:gd name="connsiteY57" fmla="*/ 1143000 h 6646333"/>
              <a:gd name="connsiteX58" fmla="*/ 12192000 w 12192000"/>
              <a:gd name="connsiteY58" fmla="*/ 1312334 h 6646333"/>
              <a:gd name="connsiteX59" fmla="*/ 3 w 12192000"/>
              <a:gd name="connsiteY59" fmla="*/ 1312334 h 6646333"/>
              <a:gd name="connsiteX60" fmla="*/ 3 w 12192000"/>
              <a:gd name="connsiteY60" fmla="*/ 762000 h 6646333"/>
              <a:gd name="connsiteX61" fmla="*/ 12192000 w 12192000"/>
              <a:gd name="connsiteY61" fmla="*/ 762000 h 6646333"/>
              <a:gd name="connsiteX62" fmla="*/ 12192000 w 12192000"/>
              <a:gd name="connsiteY62" fmla="*/ 931334 h 6646333"/>
              <a:gd name="connsiteX63" fmla="*/ 3 w 12192000"/>
              <a:gd name="connsiteY63" fmla="*/ 931334 h 6646333"/>
              <a:gd name="connsiteX64" fmla="*/ 3 w 12192000"/>
              <a:gd name="connsiteY64" fmla="*/ 381000 h 6646333"/>
              <a:gd name="connsiteX65" fmla="*/ 12192000 w 12192000"/>
              <a:gd name="connsiteY65" fmla="*/ 381000 h 6646333"/>
              <a:gd name="connsiteX66" fmla="*/ 12192000 w 12192000"/>
              <a:gd name="connsiteY66" fmla="*/ 550334 h 6646333"/>
              <a:gd name="connsiteX67" fmla="*/ 3 w 12192000"/>
              <a:gd name="connsiteY67" fmla="*/ 550334 h 6646333"/>
              <a:gd name="connsiteX68" fmla="*/ 3 w 12192000"/>
              <a:gd name="connsiteY68" fmla="*/ 0 h 6646333"/>
              <a:gd name="connsiteX69" fmla="*/ 12192000 w 12192000"/>
              <a:gd name="connsiteY69" fmla="*/ 0 h 6646333"/>
              <a:gd name="connsiteX70" fmla="*/ 12192000 w 12192000"/>
              <a:gd name="connsiteY70" fmla="*/ 169334 h 6646333"/>
              <a:gd name="connsiteX71" fmla="*/ 3 w 12192000"/>
              <a:gd name="connsiteY71" fmla="*/ 169334 h 6646333"/>
            </a:gdLst>
            <a:ahLst/>
            <a:cxnLst/>
            <a:rect l="l" t="t" r="r" b="b"/>
            <a:pathLst>
              <a:path w="12192000" h="6646333">
                <a:moveTo>
                  <a:pt x="0" y="6476999"/>
                </a:moveTo>
                <a:lnTo>
                  <a:pt x="12192000" y="6476999"/>
                </a:lnTo>
                <a:lnTo>
                  <a:pt x="12192000" y="6646333"/>
                </a:lnTo>
                <a:lnTo>
                  <a:pt x="0" y="6646333"/>
                </a:lnTo>
                <a:close/>
                <a:moveTo>
                  <a:pt x="0" y="6095999"/>
                </a:moveTo>
                <a:lnTo>
                  <a:pt x="12192000" y="6095999"/>
                </a:lnTo>
                <a:lnTo>
                  <a:pt x="12192000" y="6265333"/>
                </a:lnTo>
                <a:lnTo>
                  <a:pt x="0" y="6265333"/>
                </a:lnTo>
                <a:close/>
                <a:moveTo>
                  <a:pt x="1" y="5714999"/>
                </a:moveTo>
                <a:lnTo>
                  <a:pt x="12192000" y="5714999"/>
                </a:lnTo>
                <a:lnTo>
                  <a:pt x="12192000" y="5884333"/>
                </a:lnTo>
                <a:lnTo>
                  <a:pt x="1" y="5884333"/>
                </a:lnTo>
                <a:close/>
                <a:moveTo>
                  <a:pt x="1" y="5333999"/>
                </a:moveTo>
                <a:lnTo>
                  <a:pt x="12192000" y="5333999"/>
                </a:lnTo>
                <a:lnTo>
                  <a:pt x="12192000" y="5503333"/>
                </a:lnTo>
                <a:lnTo>
                  <a:pt x="1" y="5503333"/>
                </a:lnTo>
                <a:close/>
                <a:moveTo>
                  <a:pt x="1" y="4952999"/>
                </a:moveTo>
                <a:lnTo>
                  <a:pt x="12192000" y="4952999"/>
                </a:lnTo>
                <a:lnTo>
                  <a:pt x="12192000" y="5122333"/>
                </a:lnTo>
                <a:lnTo>
                  <a:pt x="1" y="5122333"/>
                </a:lnTo>
                <a:close/>
                <a:moveTo>
                  <a:pt x="1" y="4571999"/>
                </a:moveTo>
                <a:lnTo>
                  <a:pt x="12192000" y="4571999"/>
                </a:lnTo>
                <a:lnTo>
                  <a:pt x="12192000" y="4741333"/>
                </a:lnTo>
                <a:lnTo>
                  <a:pt x="1" y="4741333"/>
                </a:lnTo>
                <a:close/>
                <a:moveTo>
                  <a:pt x="1" y="4190999"/>
                </a:moveTo>
                <a:lnTo>
                  <a:pt x="12192000" y="4190999"/>
                </a:lnTo>
                <a:lnTo>
                  <a:pt x="12192000" y="4360333"/>
                </a:lnTo>
                <a:lnTo>
                  <a:pt x="1" y="4360333"/>
                </a:lnTo>
                <a:close/>
                <a:moveTo>
                  <a:pt x="1" y="3809999"/>
                </a:moveTo>
                <a:lnTo>
                  <a:pt x="12192000" y="3809999"/>
                </a:lnTo>
                <a:lnTo>
                  <a:pt x="12192000" y="3979333"/>
                </a:lnTo>
                <a:lnTo>
                  <a:pt x="1" y="3979333"/>
                </a:lnTo>
                <a:close/>
                <a:moveTo>
                  <a:pt x="2" y="3428999"/>
                </a:moveTo>
                <a:lnTo>
                  <a:pt x="12192000" y="3428999"/>
                </a:lnTo>
                <a:lnTo>
                  <a:pt x="12192000" y="3598333"/>
                </a:lnTo>
                <a:lnTo>
                  <a:pt x="2" y="3598333"/>
                </a:lnTo>
                <a:close/>
                <a:moveTo>
                  <a:pt x="2" y="3047999"/>
                </a:moveTo>
                <a:lnTo>
                  <a:pt x="12192000" y="3047999"/>
                </a:lnTo>
                <a:lnTo>
                  <a:pt x="12192000" y="3217333"/>
                </a:lnTo>
                <a:lnTo>
                  <a:pt x="2" y="3217333"/>
                </a:lnTo>
                <a:close/>
                <a:moveTo>
                  <a:pt x="2" y="2666999"/>
                </a:moveTo>
                <a:lnTo>
                  <a:pt x="12192000" y="2666999"/>
                </a:lnTo>
                <a:lnTo>
                  <a:pt x="12192000" y="2836333"/>
                </a:lnTo>
                <a:lnTo>
                  <a:pt x="2" y="2836333"/>
                </a:lnTo>
                <a:close/>
                <a:moveTo>
                  <a:pt x="2" y="2285999"/>
                </a:moveTo>
                <a:lnTo>
                  <a:pt x="12192000" y="2285999"/>
                </a:lnTo>
                <a:lnTo>
                  <a:pt x="12192000" y="2455333"/>
                </a:lnTo>
                <a:lnTo>
                  <a:pt x="2" y="2455333"/>
                </a:lnTo>
                <a:close/>
                <a:moveTo>
                  <a:pt x="2" y="1904999"/>
                </a:moveTo>
                <a:lnTo>
                  <a:pt x="12192000" y="1904999"/>
                </a:lnTo>
                <a:lnTo>
                  <a:pt x="12192000" y="2074334"/>
                </a:lnTo>
                <a:lnTo>
                  <a:pt x="2" y="2074334"/>
                </a:lnTo>
                <a:close/>
                <a:moveTo>
                  <a:pt x="3" y="1524000"/>
                </a:moveTo>
                <a:lnTo>
                  <a:pt x="12192000" y="1524000"/>
                </a:lnTo>
                <a:lnTo>
                  <a:pt x="12192000" y="1693334"/>
                </a:lnTo>
                <a:lnTo>
                  <a:pt x="3" y="1693334"/>
                </a:lnTo>
                <a:close/>
                <a:moveTo>
                  <a:pt x="3" y="1143000"/>
                </a:moveTo>
                <a:lnTo>
                  <a:pt x="12192000" y="1143000"/>
                </a:lnTo>
                <a:lnTo>
                  <a:pt x="12192000" y="1312334"/>
                </a:lnTo>
                <a:lnTo>
                  <a:pt x="3" y="1312334"/>
                </a:lnTo>
                <a:close/>
                <a:moveTo>
                  <a:pt x="3" y="762000"/>
                </a:moveTo>
                <a:lnTo>
                  <a:pt x="12192000" y="762000"/>
                </a:lnTo>
                <a:lnTo>
                  <a:pt x="12192000" y="931334"/>
                </a:lnTo>
                <a:lnTo>
                  <a:pt x="3" y="931334"/>
                </a:lnTo>
                <a:close/>
                <a:moveTo>
                  <a:pt x="3" y="381000"/>
                </a:moveTo>
                <a:lnTo>
                  <a:pt x="12192000" y="381000"/>
                </a:lnTo>
                <a:lnTo>
                  <a:pt x="12192000" y="550334"/>
                </a:lnTo>
                <a:lnTo>
                  <a:pt x="3" y="550334"/>
                </a:lnTo>
                <a:close/>
                <a:moveTo>
                  <a:pt x="3" y="0"/>
                </a:moveTo>
                <a:lnTo>
                  <a:pt x="12192000" y="0"/>
                </a:lnTo>
                <a:lnTo>
                  <a:pt x="12192000" y="169334"/>
                </a:lnTo>
                <a:lnTo>
                  <a:pt x="3" y="169334"/>
                </a:lnTo>
                <a:close/>
              </a:path>
            </a:pathLst>
          </a:custGeom>
          <a:solidFill>
            <a:schemeClr val="bg1">
              <a:alpha val="1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7" name="标题 1"/>
          <p:cNvSpPr txBox="1"/>
          <p:nvPr/>
        </p:nvSpPr>
        <p:spPr>
          <a:xfrm>
            <a:off x="230725" y="154423"/>
            <a:ext cx="11730550" cy="6549155"/>
          </a:xfrm>
          <a:custGeom>
            <a:avLst/>
            <a:gdLst>
              <a:gd name="connsiteX0" fmla="*/ 10931525 w 11233150"/>
              <a:gd name="connsiteY0" fmla="*/ 0 h 6271457"/>
              <a:gd name="connsiteX1" fmla="*/ 10987089 w 11233150"/>
              <a:gd name="connsiteY1" fmla="*/ 246061 h 6271457"/>
              <a:gd name="connsiteX2" fmla="*/ 11233150 w 11233150"/>
              <a:gd name="connsiteY2" fmla="*/ 301625 h 6271457"/>
              <a:gd name="connsiteX3" fmla="*/ 10987089 w 11233150"/>
              <a:gd name="connsiteY3" fmla="*/ 357189 h 6271457"/>
              <a:gd name="connsiteX4" fmla="*/ 10931525 w 11233150"/>
              <a:gd name="connsiteY4" fmla="*/ 603250 h 6271457"/>
              <a:gd name="connsiteX5" fmla="*/ 10931525 w 11233150"/>
              <a:gd name="connsiteY5" fmla="*/ 5668207 h 6271457"/>
              <a:gd name="connsiteX6" fmla="*/ 10987089 w 11233150"/>
              <a:gd name="connsiteY6" fmla="*/ 5914268 h 6271457"/>
              <a:gd name="connsiteX7" fmla="*/ 11233150 w 11233150"/>
              <a:gd name="connsiteY7" fmla="*/ 5969832 h 6271457"/>
              <a:gd name="connsiteX8" fmla="*/ 10987089 w 11233150"/>
              <a:gd name="connsiteY8" fmla="*/ 6025396 h 6271457"/>
              <a:gd name="connsiteX9" fmla="*/ 10931525 w 11233150"/>
              <a:gd name="connsiteY9" fmla="*/ 6271457 h 6271457"/>
              <a:gd name="connsiteX10" fmla="*/ 10875961 w 11233150"/>
              <a:gd name="connsiteY10" fmla="*/ 6025396 h 6271457"/>
              <a:gd name="connsiteX11" fmla="*/ 10641941 w 11233150"/>
              <a:gd name="connsiteY11" fmla="*/ 5972551 h 6271457"/>
              <a:gd name="connsiteX12" fmla="*/ 591210 w 11233150"/>
              <a:gd name="connsiteY12" fmla="*/ 5972551 h 6271457"/>
              <a:gd name="connsiteX13" fmla="*/ 357190 w 11233150"/>
              <a:gd name="connsiteY13" fmla="*/ 6025396 h 6271457"/>
              <a:gd name="connsiteX14" fmla="*/ 301626 w 11233150"/>
              <a:gd name="connsiteY14" fmla="*/ 6271457 h 6271457"/>
              <a:gd name="connsiteX15" fmla="*/ 246061 w 11233150"/>
              <a:gd name="connsiteY15" fmla="*/ 6025396 h 6271457"/>
              <a:gd name="connsiteX16" fmla="*/ 0 w 11233150"/>
              <a:gd name="connsiteY16" fmla="*/ 5969832 h 6271457"/>
              <a:gd name="connsiteX17" fmla="*/ 246061 w 11233150"/>
              <a:gd name="connsiteY17" fmla="*/ 5914268 h 6271457"/>
              <a:gd name="connsiteX18" fmla="*/ 301625 w 11233150"/>
              <a:gd name="connsiteY18" fmla="*/ 5668209 h 6271457"/>
              <a:gd name="connsiteX19" fmla="*/ 301625 w 11233150"/>
              <a:gd name="connsiteY19" fmla="*/ 603249 h 6271457"/>
              <a:gd name="connsiteX20" fmla="*/ 246061 w 11233150"/>
              <a:gd name="connsiteY20" fmla="*/ 357189 h 6271457"/>
              <a:gd name="connsiteX21" fmla="*/ 0 w 11233150"/>
              <a:gd name="connsiteY21" fmla="*/ 301625 h 6271457"/>
              <a:gd name="connsiteX22" fmla="*/ 246061 w 11233150"/>
              <a:gd name="connsiteY22" fmla="*/ 246061 h 6271457"/>
              <a:gd name="connsiteX23" fmla="*/ 301626 w 11233150"/>
              <a:gd name="connsiteY23" fmla="*/ 0 h 6271457"/>
              <a:gd name="connsiteX24" fmla="*/ 357190 w 11233150"/>
              <a:gd name="connsiteY24" fmla="*/ 246061 h 6271457"/>
              <a:gd name="connsiteX25" fmla="*/ 603249 w 11233150"/>
              <a:gd name="connsiteY25" fmla="*/ 301625 h 6271457"/>
              <a:gd name="connsiteX26" fmla="*/ 10629900 w 11233150"/>
              <a:gd name="connsiteY26" fmla="*/ 301625 h 6271457"/>
              <a:gd name="connsiteX27" fmla="*/ 10875961 w 11233150"/>
              <a:gd name="connsiteY27" fmla="*/ 246061 h 6271457"/>
            </a:gdLst>
            <a:ahLst/>
            <a:cxnLst/>
            <a:rect l="l" t="t" r="r" b="b"/>
            <a:pathLst>
              <a:path w="11233150" h="6271457">
                <a:moveTo>
                  <a:pt x="10931525" y="0"/>
                </a:moveTo>
                <a:lnTo>
                  <a:pt x="10987089" y="246061"/>
                </a:lnTo>
                <a:lnTo>
                  <a:pt x="11233150" y="301625"/>
                </a:lnTo>
                <a:lnTo>
                  <a:pt x="10987089" y="357189"/>
                </a:lnTo>
                <a:lnTo>
                  <a:pt x="10931525" y="603250"/>
                </a:lnTo>
                <a:lnTo>
                  <a:pt x="10931525" y="5668207"/>
                </a:lnTo>
                <a:lnTo>
                  <a:pt x="10987089" y="5914268"/>
                </a:lnTo>
                <a:lnTo>
                  <a:pt x="11233150" y="5969832"/>
                </a:lnTo>
                <a:lnTo>
                  <a:pt x="10987089" y="6025396"/>
                </a:lnTo>
                <a:lnTo>
                  <a:pt x="10931525" y="6271457"/>
                </a:lnTo>
                <a:lnTo>
                  <a:pt x="10875961" y="6025396"/>
                </a:lnTo>
                <a:lnTo>
                  <a:pt x="10641941" y="5972551"/>
                </a:lnTo>
                <a:lnTo>
                  <a:pt x="591210" y="5972551"/>
                </a:lnTo>
                <a:lnTo>
                  <a:pt x="357190" y="6025396"/>
                </a:lnTo>
                <a:lnTo>
                  <a:pt x="301626" y="6271457"/>
                </a:lnTo>
                <a:lnTo>
                  <a:pt x="246061" y="6025396"/>
                </a:lnTo>
                <a:lnTo>
                  <a:pt x="0" y="5969832"/>
                </a:lnTo>
                <a:lnTo>
                  <a:pt x="246061" y="5914268"/>
                </a:lnTo>
                <a:lnTo>
                  <a:pt x="301625" y="5668209"/>
                </a:lnTo>
                <a:lnTo>
                  <a:pt x="301625" y="603249"/>
                </a:lnTo>
                <a:lnTo>
                  <a:pt x="246061" y="357189"/>
                </a:lnTo>
                <a:lnTo>
                  <a:pt x="0" y="301625"/>
                </a:lnTo>
                <a:lnTo>
                  <a:pt x="246061" y="246061"/>
                </a:lnTo>
                <a:lnTo>
                  <a:pt x="301626" y="0"/>
                </a:lnTo>
                <a:lnTo>
                  <a:pt x="357190" y="246061"/>
                </a:lnTo>
                <a:lnTo>
                  <a:pt x="603249" y="301625"/>
                </a:lnTo>
                <a:lnTo>
                  <a:pt x="10629900" y="301625"/>
                </a:lnTo>
                <a:lnTo>
                  <a:pt x="10875961" y="246061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8" name="标题 1"/>
          <p:cNvSpPr txBox="1"/>
          <p:nvPr/>
        </p:nvSpPr>
        <p:spPr>
          <a:xfrm>
            <a:off x="864667" y="685279"/>
            <a:ext cx="10406525" cy="5443270"/>
          </a:xfrm>
          <a:prstGeom prst="rect">
            <a:avLst/>
          </a:prstGeom>
          <a:solidFill>
            <a:schemeClr val="accent2">
              <a:lumMod val="20000"/>
              <a:lumOff val="80000"/>
              <a:alpha val="28000"/>
            </a:schemeClr>
          </a:solidFill>
          <a:ln w="25400" cap="sq">
            <a:solidFill>
              <a:schemeClr val="accent1">
                <a:alpha val="8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9" name="标题 1"/>
          <p:cNvSpPr txBox="1"/>
          <p:nvPr/>
        </p:nvSpPr>
        <p:spPr>
          <a:xfrm>
            <a:off x="4035731" y="1767365"/>
            <a:ext cx="2768600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B1451A">
                    <a:alpha val="69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048630" name="标题 1"/>
          <p:cNvSpPr txBox="1"/>
          <p:nvPr/>
        </p:nvSpPr>
        <p:spPr>
          <a:xfrm>
            <a:off x="2783205" y="3429000"/>
            <a:ext cx="6708140" cy="1722120"/>
          </a:xfrm>
          <a:prstGeom prst="horizontalScroll">
            <a:avLst/>
          </a:prstGeom>
          <a:solidFill>
            <a:schemeClr val="accent2">
              <a:lumMod val="20000"/>
              <a:lumOff val="80000"/>
              <a:alpha val="2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1" name="标题 1"/>
          <p:cNvSpPr txBox="1"/>
          <p:nvPr/>
        </p:nvSpPr>
        <p:spPr>
          <a:xfrm>
            <a:off x="2983173" y="5395810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2" name="标题 1"/>
          <p:cNvSpPr txBox="1"/>
          <p:nvPr/>
        </p:nvSpPr>
        <p:spPr>
          <a:xfrm>
            <a:off x="7741977" y="5395810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3" name="标题 1"/>
          <p:cNvSpPr txBox="1"/>
          <p:nvPr/>
        </p:nvSpPr>
        <p:spPr>
          <a:xfrm>
            <a:off x="1594265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4" name="标题 1"/>
          <p:cNvSpPr txBox="1"/>
          <p:nvPr/>
        </p:nvSpPr>
        <p:spPr>
          <a:xfrm>
            <a:off x="1594265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5" name="标题 1"/>
          <p:cNvSpPr txBox="1"/>
          <p:nvPr/>
        </p:nvSpPr>
        <p:spPr>
          <a:xfrm>
            <a:off x="10252104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6" name="标题 1"/>
          <p:cNvSpPr txBox="1"/>
          <p:nvPr/>
        </p:nvSpPr>
        <p:spPr>
          <a:xfrm>
            <a:off x="10252104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7" name="标题 1"/>
          <p:cNvSpPr txBox="1"/>
          <p:nvPr/>
        </p:nvSpPr>
        <p:spPr>
          <a:xfrm>
            <a:off x="3271520" y="3779520"/>
            <a:ext cx="5768340" cy="8985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4400">
                <a:ln w="12700">
                  <a:noFill/>
                </a:ln>
                <a:solidFill>
                  <a:srgbClr val="B1451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结论与展望</a:t>
            </a:r>
          </a:p>
        </p:txBody>
      </p:sp>
      <p:sp>
        <p:nvSpPr>
          <p:cNvPr id="1048638" name="标题 1"/>
          <p:cNvSpPr txBox="1"/>
          <p:nvPr/>
        </p:nvSpPr>
        <p:spPr>
          <a:xfrm>
            <a:off x="6959907" y="518978"/>
            <a:ext cx="1406524" cy="23563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B1451A">
                    <a:alpha val="69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77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78" name="标题 1"/>
          <p:cNvSpPr txBox="1"/>
          <p:nvPr/>
        </p:nvSpPr>
        <p:spPr>
          <a:xfrm>
            <a:off x="2840445" y="2914575"/>
            <a:ext cx="2482205" cy="20405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F2F2F2">
                    <a:alpha val="5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048979" name="标题 1"/>
          <p:cNvSpPr txBox="1"/>
          <p:nvPr/>
        </p:nvSpPr>
        <p:spPr>
          <a:xfrm>
            <a:off x="1793482" y="2946400"/>
            <a:ext cx="3448130" cy="72944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有效对抗Web Spam</a:t>
            </a:r>
          </a:p>
        </p:txBody>
      </p:sp>
      <p:sp>
        <p:nvSpPr>
          <p:cNvPr id="1048980" name="标题 1"/>
          <p:cNvSpPr txBox="1"/>
          <p:nvPr/>
        </p:nvSpPr>
        <p:spPr>
          <a:xfrm>
            <a:off x="1793482" y="3751252"/>
            <a:ext cx="3451618" cy="195612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TrustRank在识别和过滤垃圾网页方面发挥了重要作用。
为搜索引擎和网站提供了可靠的反垃圾解决方案。</a:t>
            </a:r>
          </a:p>
        </p:txBody>
      </p:sp>
      <p:sp>
        <p:nvSpPr>
          <p:cNvPr id="1048981" name="标题 1"/>
          <p:cNvSpPr txBox="1"/>
          <p:nvPr/>
        </p:nvSpPr>
        <p:spPr>
          <a:xfrm>
            <a:off x="1793482" y="1942654"/>
            <a:ext cx="812594" cy="812594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82" name="标题 1"/>
          <p:cNvSpPr txBox="1"/>
          <p:nvPr/>
        </p:nvSpPr>
        <p:spPr>
          <a:xfrm>
            <a:off x="1987409" y="2136581"/>
            <a:ext cx="424740" cy="42474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83" name="标题 1"/>
          <p:cNvSpPr txBox="1"/>
          <p:nvPr/>
        </p:nvSpPr>
        <p:spPr>
          <a:xfrm>
            <a:off x="7732959" y="2914575"/>
            <a:ext cx="2482205" cy="20405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F2F2F2">
                    <a:alpha val="5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048984" name="标题 1"/>
          <p:cNvSpPr txBox="1"/>
          <p:nvPr/>
        </p:nvSpPr>
        <p:spPr>
          <a:xfrm>
            <a:off x="6672026" y="2946400"/>
            <a:ext cx="3448130" cy="72944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提升搜索质量</a:t>
            </a:r>
          </a:p>
        </p:txBody>
      </p:sp>
      <p:sp>
        <p:nvSpPr>
          <p:cNvPr id="1048985" name="标题 1"/>
          <p:cNvSpPr txBox="1"/>
          <p:nvPr/>
        </p:nvSpPr>
        <p:spPr>
          <a:xfrm>
            <a:off x="6685996" y="3751252"/>
            <a:ext cx="3448604" cy="195612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显著提升了搜索引擎结果的相关性和可信度。
改善了用户体验，维护了网络环境的健康。</a:t>
            </a:r>
          </a:p>
        </p:txBody>
      </p:sp>
      <p:sp>
        <p:nvSpPr>
          <p:cNvPr id="1048986" name="标题 1"/>
          <p:cNvSpPr txBox="1"/>
          <p:nvPr/>
        </p:nvSpPr>
        <p:spPr>
          <a:xfrm>
            <a:off x="6742537" y="1942654"/>
            <a:ext cx="812594" cy="812594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87" name="标题 1"/>
          <p:cNvSpPr txBox="1"/>
          <p:nvPr/>
        </p:nvSpPr>
        <p:spPr>
          <a:xfrm>
            <a:off x="6936464" y="2148788"/>
            <a:ext cx="424740" cy="400326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88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89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TrustRank作用总结</a:t>
            </a:r>
            <a:endParaRPr kumimoji="1" lang="zh-CN" altLang="en-US"/>
          </a:p>
        </p:txBody>
      </p:sp>
      <p:sp>
        <p:nvSpPr>
          <p:cNvPr id="1048990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91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92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93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4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995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48996" name="标题 1"/>
          <p:cNvSpPr txBox="1"/>
          <p:nvPr/>
        </p:nvSpPr>
        <p:spPr>
          <a:xfrm>
            <a:off x="0" y="1328928"/>
            <a:ext cx="12192000" cy="223358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48997" name="标题 1"/>
          <p:cNvSpPr txBox="1"/>
          <p:nvPr/>
        </p:nvSpPr>
        <p:spPr>
          <a:xfrm>
            <a:off x="582542" y="3000165"/>
            <a:ext cx="11014217" cy="3037739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blurRad="1524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48998" name="标题 1"/>
          <p:cNvSpPr txBox="1"/>
          <p:nvPr>
            <p:custDataLst>
              <p:tags r:id="rId1"/>
            </p:custDataLst>
          </p:nvPr>
        </p:nvSpPr>
        <p:spPr>
          <a:xfrm>
            <a:off x="968983" y="3247414"/>
            <a:ext cx="10241334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3F563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持续优化</a:t>
            </a:r>
          </a:p>
        </p:txBody>
      </p:sp>
      <p:sp>
        <p:nvSpPr>
          <p:cNvPr id="1048999" name="标题 1"/>
          <p:cNvSpPr txBox="1"/>
          <p:nvPr>
            <p:custDataLst>
              <p:tags r:id="rId2"/>
            </p:custDataLst>
          </p:nvPr>
        </p:nvSpPr>
        <p:spPr>
          <a:xfrm>
            <a:off x="968983" y="3874110"/>
            <a:ext cx="10241334" cy="20320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随着网络环境的变化，TrustRank算法将不断优化。
为应对更复杂的垃圾信息挑战，持续提升算法性能。</a:t>
            </a:r>
          </a:p>
        </p:txBody>
      </p:sp>
      <p:sp>
        <p:nvSpPr>
          <p:cNvPr id="1049000" name="标题 1"/>
          <p:cNvSpPr txBox="1"/>
          <p:nvPr/>
        </p:nvSpPr>
        <p:spPr>
          <a:xfrm>
            <a:off x="582542" y="5944254"/>
            <a:ext cx="11014217" cy="93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0"/>
          </a:gradFill>
          <a:ln w="12700" cap="flat">
            <a:noFill/>
            <a:miter/>
          </a:ln>
          <a:effectLst>
            <a:outerShdw blurRad="254000" dist="635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49001" name="标题 1"/>
          <p:cNvSpPr txBox="1"/>
          <p:nvPr>
            <p:custDataLst>
              <p:tags r:id="rId3"/>
            </p:custDataLst>
          </p:nvPr>
        </p:nvSpPr>
        <p:spPr>
          <a:xfrm flipV="1">
            <a:off x="968983" y="3658552"/>
            <a:ext cx="209955" cy="11311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0"/>
          </a:gradFill>
          <a:ln w="12700" cap="flat">
            <a:noFill/>
            <a:miter/>
          </a:ln>
          <a:effectLst>
            <a:outerShdw blurRad="254000" dist="635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49002" name="标题 1"/>
          <p:cNvSpPr txBox="1"/>
          <p:nvPr>
            <p:custDataLst>
              <p:tags r:id="rId4"/>
            </p:custDataLst>
          </p:nvPr>
        </p:nvSpPr>
        <p:spPr>
          <a:xfrm>
            <a:off x="650170" y="1656451"/>
            <a:ext cx="10888484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技术融合</a:t>
            </a:r>
          </a:p>
        </p:txBody>
      </p:sp>
      <p:sp>
        <p:nvSpPr>
          <p:cNvPr id="1049003" name="标题 1"/>
          <p:cNvSpPr txBox="1"/>
          <p:nvPr>
            <p:custDataLst>
              <p:tags r:id="rId5"/>
            </p:custDataLst>
          </p:nvPr>
        </p:nvSpPr>
        <p:spPr>
          <a:xfrm>
            <a:off x="653346" y="2030985"/>
            <a:ext cx="10885308" cy="9048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TrustRank有望与新的反垃圾技术融合。
例如结合人工智能和机器学习技术，进一步提升反垃圾效果。</a:t>
            </a:r>
            <a:r>
              <a:rPr kumimoji="1" lang="zh-CN" altLang="en-US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如优化网站选择、改进连接分析等</a:t>
            </a:r>
            <a:endParaRPr kumimoji="1" lang="en-US" altLang="zh-CN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049004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9005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TrustRank未来展望</a:t>
            </a:r>
            <a:endParaRPr kumimoji="1" lang="zh-CN" altLang="en-US"/>
          </a:p>
        </p:txBody>
      </p:sp>
      <p:sp>
        <p:nvSpPr>
          <p:cNvPr id="1049006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9007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9008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9009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标题 1"/>
          <p:cNvSpPr txBox="1"/>
          <p:nvPr/>
        </p:nvSpPr>
        <p:spPr>
          <a:xfrm>
            <a:off x="0" y="194734"/>
            <a:ext cx="12192000" cy="6646333"/>
          </a:xfrm>
          <a:custGeom>
            <a:avLst/>
            <a:gdLst>
              <a:gd name="connsiteX0" fmla="*/ 0 w 12192000"/>
              <a:gd name="connsiteY0" fmla="*/ 6476999 h 6646333"/>
              <a:gd name="connsiteX1" fmla="*/ 12192000 w 12192000"/>
              <a:gd name="connsiteY1" fmla="*/ 6476999 h 6646333"/>
              <a:gd name="connsiteX2" fmla="*/ 12192000 w 12192000"/>
              <a:gd name="connsiteY2" fmla="*/ 6646333 h 6646333"/>
              <a:gd name="connsiteX3" fmla="*/ 0 w 12192000"/>
              <a:gd name="connsiteY3" fmla="*/ 6646333 h 6646333"/>
              <a:gd name="connsiteX4" fmla="*/ 0 w 12192000"/>
              <a:gd name="connsiteY4" fmla="*/ 6095999 h 6646333"/>
              <a:gd name="connsiteX5" fmla="*/ 12192000 w 12192000"/>
              <a:gd name="connsiteY5" fmla="*/ 6095999 h 6646333"/>
              <a:gd name="connsiteX6" fmla="*/ 12192000 w 12192000"/>
              <a:gd name="connsiteY6" fmla="*/ 6265333 h 6646333"/>
              <a:gd name="connsiteX7" fmla="*/ 0 w 12192000"/>
              <a:gd name="connsiteY7" fmla="*/ 6265333 h 6646333"/>
              <a:gd name="connsiteX8" fmla="*/ 1 w 12192000"/>
              <a:gd name="connsiteY8" fmla="*/ 5714999 h 6646333"/>
              <a:gd name="connsiteX9" fmla="*/ 12192000 w 12192000"/>
              <a:gd name="connsiteY9" fmla="*/ 5714999 h 6646333"/>
              <a:gd name="connsiteX10" fmla="*/ 12192000 w 12192000"/>
              <a:gd name="connsiteY10" fmla="*/ 5884333 h 6646333"/>
              <a:gd name="connsiteX11" fmla="*/ 1 w 12192000"/>
              <a:gd name="connsiteY11" fmla="*/ 5884333 h 6646333"/>
              <a:gd name="connsiteX12" fmla="*/ 1 w 12192000"/>
              <a:gd name="connsiteY12" fmla="*/ 5333999 h 6646333"/>
              <a:gd name="connsiteX13" fmla="*/ 12192000 w 12192000"/>
              <a:gd name="connsiteY13" fmla="*/ 5333999 h 6646333"/>
              <a:gd name="connsiteX14" fmla="*/ 12192000 w 12192000"/>
              <a:gd name="connsiteY14" fmla="*/ 5503333 h 6646333"/>
              <a:gd name="connsiteX15" fmla="*/ 1 w 12192000"/>
              <a:gd name="connsiteY15" fmla="*/ 5503333 h 6646333"/>
              <a:gd name="connsiteX16" fmla="*/ 1 w 12192000"/>
              <a:gd name="connsiteY16" fmla="*/ 4952999 h 6646333"/>
              <a:gd name="connsiteX17" fmla="*/ 12192000 w 12192000"/>
              <a:gd name="connsiteY17" fmla="*/ 4952999 h 6646333"/>
              <a:gd name="connsiteX18" fmla="*/ 12192000 w 12192000"/>
              <a:gd name="connsiteY18" fmla="*/ 5122333 h 6646333"/>
              <a:gd name="connsiteX19" fmla="*/ 1 w 12192000"/>
              <a:gd name="connsiteY19" fmla="*/ 5122333 h 6646333"/>
              <a:gd name="connsiteX20" fmla="*/ 1 w 12192000"/>
              <a:gd name="connsiteY20" fmla="*/ 4571999 h 6646333"/>
              <a:gd name="connsiteX21" fmla="*/ 12192000 w 12192000"/>
              <a:gd name="connsiteY21" fmla="*/ 4571999 h 6646333"/>
              <a:gd name="connsiteX22" fmla="*/ 12192000 w 12192000"/>
              <a:gd name="connsiteY22" fmla="*/ 4741333 h 6646333"/>
              <a:gd name="connsiteX23" fmla="*/ 1 w 12192000"/>
              <a:gd name="connsiteY23" fmla="*/ 4741333 h 6646333"/>
              <a:gd name="connsiteX24" fmla="*/ 1 w 12192000"/>
              <a:gd name="connsiteY24" fmla="*/ 4190999 h 6646333"/>
              <a:gd name="connsiteX25" fmla="*/ 12192000 w 12192000"/>
              <a:gd name="connsiteY25" fmla="*/ 4190999 h 6646333"/>
              <a:gd name="connsiteX26" fmla="*/ 12192000 w 12192000"/>
              <a:gd name="connsiteY26" fmla="*/ 4360333 h 6646333"/>
              <a:gd name="connsiteX27" fmla="*/ 1 w 12192000"/>
              <a:gd name="connsiteY27" fmla="*/ 4360333 h 6646333"/>
              <a:gd name="connsiteX28" fmla="*/ 1 w 12192000"/>
              <a:gd name="connsiteY28" fmla="*/ 3809999 h 6646333"/>
              <a:gd name="connsiteX29" fmla="*/ 12192000 w 12192000"/>
              <a:gd name="connsiteY29" fmla="*/ 3809999 h 6646333"/>
              <a:gd name="connsiteX30" fmla="*/ 12192000 w 12192000"/>
              <a:gd name="connsiteY30" fmla="*/ 3979333 h 6646333"/>
              <a:gd name="connsiteX31" fmla="*/ 1 w 12192000"/>
              <a:gd name="connsiteY31" fmla="*/ 3979333 h 6646333"/>
              <a:gd name="connsiteX32" fmla="*/ 2 w 12192000"/>
              <a:gd name="connsiteY32" fmla="*/ 3428999 h 6646333"/>
              <a:gd name="connsiteX33" fmla="*/ 12192000 w 12192000"/>
              <a:gd name="connsiteY33" fmla="*/ 3428999 h 6646333"/>
              <a:gd name="connsiteX34" fmla="*/ 12192000 w 12192000"/>
              <a:gd name="connsiteY34" fmla="*/ 3598333 h 6646333"/>
              <a:gd name="connsiteX35" fmla="*/ 2 w 12192000"/>
              <a:gd name="connsiteY35" fmla="*/ 3598333 h 6646333"/>
              <a:gd name="connsiteX36" fmla="*/ 2 w 12192000"/>
              <a:gd name="connsiteY36" fmla="*/ 3047999 h 6646333"/>
              <a:gd name="connsiteX37" fmla="*/ 12192000 w 12192000"/>
              <a:gd name="connsiteY37" fmla="*/ 3047999 h 6646333"/>
              <a:gd name="connsiteX38" fmla="*/ 12192000 w 12192000"/>
              <a:gd name="connsiteY38" fmla="*/ 3217333 h 6646333"/>
              <a:gd name="connsiteX39" fmla="*/ 2 w 12192000"/>
              <a:gd name="connsiteY39" fmla="*/ 3217333 h 6646333"/>
              <a:gd name="connsiteX40" fmla="*/ 2 w 12192000"/>
              <a:gd name="connsiteY40" fmla="*/ 2666999 h 6646333"/>
              <a:gd name="connsiteX41" fmla="*/ 12192000 w 12192000"/>
              <a:gd name="connsiteY41" fmla="*/ 2666999 h 6646333"/>
              <a:gd name="connsiteX42" fmla="*/ 12192000 w 12192000"/>
              <a:gd name="connsiteY42" fmla="*/ 2836333 h 6646333"/>
              <a:gd name="connsiteX43" fmla="*/ 2 w 12192000"/>
              <a:gd name="connsiteY43" fmla="*/ 2836333 h 6646333"/>
              <a:gd name="connsiteX44" fmla="*/ 2 w 12192000"/>
              <a:gd name="connsiteY44" fmla="*/ 2285999 h 6646333"/>
              <a:gd name="connsiteX45" fmla="*/ 12192000 w 12192000"/>
              <a:gd name="connsiteY45" fmla="*/ 2285999 h 6646333"/>
              <a:gd name="connsiteX46" fmla="*/ 12192000 w 12192000"/>
              <a:gd name="connsiteY46" fmla="*/ 2455333 h 6646333"/>
              <a:gd name="connsiteX47" fmla="*/ 2 w 12192000"/>
              <a:gd name="connsiteY47" fmla="*/ 2455333 h 6646333"/>
              <a:gd name="connsiteX48" fmla="*/ 2 w 12192000"/>
              <a:gd name="connsiteY48" fmla="*/ 1904999 h 6646333"/>
              <a:gd name="connsiteX49" fmla="*/ 12192000 w 12192000"/>
              <a:gd name="connsiteY49" fmla="*/ 1904999 h 6646333"/>
              <a:gd name="connsiteX50" fmla="*/ 12192000 w 12192000"/>
              <a:gd name="connsiteY50" fmla="*/ 2074334 h 6646333"/>
              <a:gd name="connsiteX51" fmla="*/ 2 w 12192000"/>
              <a:gd name="connsiteY51" fmla="*/ 2074334 h 6646333"/>
              <a:gd name="connsiteX52" fmla="*/ 3 w 12192000"/>
              <a:gd name="connsiteY52" fmla="*/ 1524000 h 6646333"/>
              <a:gd name="connsiteX53" fmla="*/ 12192000 w 12192000"/>
              <a:gd name="connsiteY53" fmla="*/ 1524000 h 6646333"/>
              <a:gd name="connsiteX54" fmla="*/ 12192000 w 12192000"/>
              <a:gd name="connsiteY54" fmla="*/ 1693334 h 6646333"/>
              <a:gd name="connsiteX55" fmla="*/ 3 w 12192000"/>
              <a:gd name="connsiteY55" fmla="*/ 1693334 h 6646333"/>
              <a:gd name="connsiteX56" fmla="*/ 3 w 12192000"/>
              <a:gd name="connsiteY56" fmla="*/ 1143000 h 6646333"/>
              <a:gd name="connsiteX57" fmla="*/ 12192000 w 12192000"/>
              <a:gd name="connsiteY57" fmla="*/ 1143000 h 6646333"/>
              <a:gd name="connsiteX58" fmla="*/ 12192000 w 12192000"/>
              <a:gd name="connsiteY58" fmla="*/ 1312334 h 6646333"/>
              <a:gd name="connsiteX59" fmla="*/ 3 w 12192000"/>
              <a:gd name="connsiteY59" fmla="*/ 1312334 h 6646333"/>
              <a:gd name="connsiteX60" fmla="*/ 3 w 12192000"/>
              <a:gd name="connsiteY60" fmla="*/ 762000 h 6646333"/>
              <a:gd name="connsiteX61" fmla="*/ 12192000 w 12192000"/>
              <a:gd name="connsiteY61" fmla="*/ 762000 h 6646333"/>
              <a:gd name="connsiteX62" fmla="*/ 12192000 w 12192000"/>
              <a:gd name="connsiteY62" fmla="*/ 931334 h 6646333"/>
              <a:gd name="connsiteX63" fmla="*/ 3 w 12192000"/>
              <a:gd name="connsiteY63" fmla="*/ 931334 h 6646333"/>
              <a:gd name="connsiteX64" fmla="*/ 3 w 12192000"/>
              <a:gd name="connsiteY64" fmla="*/ 381000 h 6646333"/>
              <a:gd name="connsiteX65" fmla="*/ 12192000 w 12192000"/>
              <a:gd name="connsiteY65" fmla="*/ 381000 h 6646333"/>
              <a:gd name="connsiteX66" fmla="*/ 12192000 w 12192000"/>
              <a:gd name="connsiteY66" fmla="*/ 550334 h 6646333"/>
              <a:gd name="connsiteX67" fmla="*/ 3 w 12192000"/>
              <a:gd name="connsiteY67" fmla="*/ 550334 h 6646333"/>
              <a:gd name="connsiteX68" fmla="*/ 3 w 12192000"/>
              <a:gd name="connsiteY68" fmla="*/ 0 h 6646333"/>
              <a:gd name="connsiteX69" fmla="*/ 12192000 w 12192000"/>
              <a:gd name="connsiteY69" fmla="*/ 0 h 6646333"/>
              <a:gd name="connsiteX70" fmla="*/ 12192000 w 12192000"/>
              <a:gd name="connsiteY70" fmla="*/ 169334 h 6646333"/>
              <a:gd name="connsiteX71" fmla="*/ 3 w 12192000"/>
              <a:gd name="connsiteY71" fmla="*/ 169334 h 6646333"/>
            </a:gdLst>
            <a:ahLst/>
            <a:cxnLst/>
            <a:rect l="l" t="t" r="r" b="b"/>
            <a:pathLst>
              <a:path w="12192000" h="6646333">
                <a:moveTo>
                  <a:pt x="0" y="6476999"/>
                </a:moveTo>
                <a:lnTo>
                  <a:pt x="12192000" y="6476999"/>
                </a:lnTo>
                <a:lnTo>
                  <a:pt x="12192000" y="6646333"/>
                </a:lnTo>
                <a:lnTo>
                  <a:pt x="0" y="6646333"/>
                </a:lnTo>
                <a:close/>
                <a:moveTo>
                  <a:pt x="0" y="6095999"/>
                </a:moveTo>
                <a:lnTo>
                  <a:pt x="12192000" y="6095999"/>
                </a:lnTo>
                <a:lnTo>
                  <a:pt x="12192000" y="6265333"/>
                </a:lnTo>
                <a:lnTo>
                  <a:pt x="0" y="6265333"/>
                </a:lnTo>
                <a:close/>
                <a:moveTo>
                  <a:pt x="1" y="5714999"/>
                </a:moveTo>
                <a:lnTo>
                  <a:pt x="12192000" y="5714999"/>
                </a:lnTo>
                <a:lnTo>
                  <a:pt x="12192000" y="5884333"/>
                </a:lnTo>
                <a:lnTo>
                  <a:pt x="1" y="5884333"/>
                </a:lnTo>
                <a:close/>
                <a:moveTo>
                  <a:pt x="1" y="5333999"/>
                </a:moveTo>
                <a:lnTo>
                  <a:pt x="12192000" y="5333999"/>
                </a:lnTo>
                <a:lnTo>
                  <a:pt x="12192000" y="5503333"/>
                </a:lnTo>
                <a:lnTo>
                  <a:pt x="1" y="5503333"/>
                </a:lnTo>
                <a:close/>
                <a:moveTo>
                  <a:pt x="1" y="4952999"/>
                </a:moveTo>
                <a:lnTo>
                  <a:pt x="12192000" y="4952999"/>
                </a:lnTo>
                <a:lnTo>
                  <a:pt x="12192000" y="5122333"/>
                </a:lnTo>
                <a:lnTo>
                  <a:pt x="1" y="5122333"/>
                </a:lnTo>
                <a:close/>
                <a:moveTo>
                  <a:pt x="1" y="4571999"/>
                </a:moveTo>
                <a:lnTo>
                  <a:pt x="12192000" y="4571999"/>
                </a:lnTo>
                <a:lnTo>
                  <a:pt x="12192000" y="4741333"/>
                </a:lnTo>
                <a:lnTo>
                  <a:pt x="1" y="4741333"/>
                </a:lnTo>
                <a:close/>
                <a:moveTo>
                  <a:pt x="1" y="4190999"/>
                </a:moveTo>
                <a:lnTo>
                  <a:pt x="12192000" y="4190999"/>
                </a:lnTo>
                <a:lnTo>
                  <a:pt x="12192000" y="4360333"/>
                </a:lnTo>
                <a:lnTo>
                  <a:pt x="1" y="4360333"/>
                </a:lnTo>
                <a:close/>
                <a:moveTo>
                  <a:pt x="1" y="3809999"/>
                </a:moveTo>
                <a:lnTo>
                  <a:pt x="12192000" y="3809999"/>
                </a:lnTo>
                <a:lnTo>
                  <a:pt x="12192000" y="3979333"/>
                </a:lnTo>
                <a:lnTo>
                  <a:pt x="1" y="3979333"/>
                </a:lnTo>
                <a:close/>
                <a:moveTo>
                  <a:pt x="2" y="3428999"/>
                </a:moveTo>
                <a:lnTo>
                  <a:pt x="12192000" y="3428999"/>
                </a:lnTo>
                <a:lnTo>
                  <a:pt x="12192000" y="3598333"/>
                </a:lnTo>
                <a:lnTo>
                  <a:pt x="2" y="3598333"/>
                </a:lnTo>
                <a:close/>
                <a:moveTo>
                  <a:pt x="2" y="3047999"/>
                </a:moveTo>
                <a:lnTo>
                  <a:pt x="12192000" y="3047999"/>
                </a:lnTo>
                <a:lnTo>
                  <a:pt x="12192000" y="3217333"/>
                </a:lnTo>
                <a:lnTo>
                  <a:pt x="2" y="3217333"/>
                </a:lnTo>
                <a:close/>
                <a:moveTo>
                  <a:pt x="2" y="2666999"/>
                </a:moveTo>
                <a:lnTo>
                  <a:pt x="12192000" y="2666999"/>
                </a:lnTo>
                <a:lnTo>
                  <a:pt x="12192000" y="2836333"/>
                </a:lnTo>
                <a:lnTo>
                  <a:pt x="2" y="2836333"/>
                </a:lnTo>
                <a:close/>
                <a:moveTo>
                  <a:pt x="2" y="2285999"/>
                </a:moveTo>
                <a:lnTo>
                  <a:pt x="12192000" y="2285999"/>
                </a:lnTo>
                <a:lnTo>
                  <a:pt x="12192000" y="2455333"/>
                </a:lnTo>
                <a:lnTo>
                  <a:pt x="2" y="2455333"/>
                </a:lnTo>
                <a:close/>
                <a:moveTo>
                  <a:pt x="2" y="1904999"/>
                </a:moveTo>
                <a:lnTo>
                  <a:pt x="12192000" y="1904999"/>
                </a:lnTo>
                <a:lnTo>
                  <a:pt x="12192000" y="2074334"/>
                </a:lnTo>
                <a:lnTo>
                  <a:pt x="2" y="2074334"/>
                </a:lnTo>
                <a:close/>
                <a:moveTo>
                  <a:pt x="3" y="1524000"/>
                </a:moveTo>
                <a:lnTo>
                  <a:pt x="12192000" y="1524000"/>
                </a:lnTo>
                <a:lnTo>
                  <a:pt x="12192000" y="1693334"/>
                </a:lnTo>
                <a:lnTo>
                  <a:pt x="3" y="1693334"/>
                </a:lnTo>
                <a:close/>
                <a:moveTo>
                  <a:pt x="3" y="1143000"/>
                </a:moveTo>
                <a:lnTo>
                  <a:pt x="12192000" y="1143000"/>
                </a:lnTo>
                <a:lnTo>
                  <a:pt x="12192000" y="1312334"/>
                </a:lnTo>
                <a:lnTo>
                  <a:pt x="3" y="1312334"/>
                </a:lnTo>
                <a:close/>
                <a:moveTo>
                  <a:pt x="3" y="762000"/>
                </a:moveTo>
                <a:lnTo>
                  <a:pt x="12192000" y="762000"/>
                </a:lnTo>
                <a:lnTo>
                  <a:pt x="12192000" y="931334"/>
                </a:lnTo>
                <a:lnTo>
                  <a:pt x="3" y="931334"/>
                </a:lnTo>
                <a:close/>
                <a:moveTo>
                  <a:pt x="3" y="381000"/>
                </a:moveTo>
                <a:lnTo>
                  <a:pt x="12192000" y="381000"/>
                </a:lnTo>
                <a:lnTo>
                  <a:pt x="12192000" y="550334"/>
                </a:lnTo>
                <a:lnTo>
                  <a:pt x="3" y="550334"/>
                </a:lnTo>
                <a:close/>
                <a:moveTo>
                  <a:pt x="3" y="0"/>
                </a:moveTo>
                <a:lnTo>
                  <a:pt x="12192000" y="0"/>
                </a:lnTo>
                <a:lnTo>
                  <a:pt x="12192000" y="169334"/>
                </a:lnTo>
                <a:lnTo>
                  <a:pt x="3" y="169334"/>
                </a:lnTo>
                <a:close/>
              </a:path>
            </a:pathLst>
          </a:custGeom>
          <a:solidFill>
            <a:schemeClr val="bg1">
              <a:alpha val="1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7" name="标题 1"/>
          <p:cNvSpPr txBox="1"/>
          <p:nvPr/>
        </p:nvSpPr>
        <p:spPr>
          <a:xfrm>
            <a:off x="230725" y="154423"/>
            <a:ext cx="11730550" cy="6549155"/>
          </a:xfrm>
          <a:custGeom>
            <a:avLst/>
            <a:gdLst>
              <a:gd name="connsiteX0" fmla="*/ 10931525 w 11233150"/>
              <a:gd name="connsiteY0" fmla="*/ 0 h 6271457"/>
              <a:gd name="connsiteX1" fmla="*/ 10987089 w 11233150"/>
              <a:gd name="connsiteY1" fmla="*/ 246061 h 6271457"/>
              <a:gd name="connsiteX2" fmla="*/ 11233150 w 11233150"/>
              <a:gd name="connsiteY2" fmla="*/ 301625 h 6271457"/>
              <a:gd name="connsiteX3" fmla="*/ 10987089 w 11233150"/>
              <a:gd name="connsiteY3" fmla="*/ 357189 h 6271457"/>
              <a:gd name="connsiteX4" fmla="*/ 10931525 w 11233150"/>
              <a:gd name="connsiteY4" fmla="*/ 603250 h 6271457"/>
              <a:gd name="connsiteX5" fmla="*/ 10931525 w 11233150"/>
              <a:gd name="connsiteY5" fmla="*/ 5668207 h 6271457"/>
              <a:gd name="connsiteX6" fmla="*/ 10987089 w 11233150"/>
              <a:gd name="connsiteY6" fmla="*/ 5914268 h 6271457"/>
              <a:gd name="connsiteX7" fmla="*/ 11233150 w 11233150"/>
              <a:gd name="connsiteY7" fmla="*/ 5969832 h 6271457"/>
              <a:gd name="connsiteX8" fmla="*/ 10987089 w 11233150"/>
              <a:gd name="connsiteY8" fmla="*/ 6025396 h 6271457"/>
              <a:gd name="connsiteX9" fmla="*/ 10931525 w 11233150"/>
              <a:gd name="connsiteY9" fmla="*/ 6271457 h 6271457"/>
              <a:gd name="connsiteX10" fmla="*/ 10875961 w 11233150"/>
              <a:gd name="connsiteY10" fmla="*/ 6025396 h 6271457"/>
              <a:gd name="connsiteX11" fmla="*/ 10641941 w 11233150"/>
              <a:gd name="connsiteY11" fmla="*/ 5972551 h 6271457"/>
              <a:gd name="connsiteX12" fmla="*/ 591210 w 11233150"/>
              <a:gd name="connsiteY12" fmla="*/ 5972551 h 6271457"/>
              <a:gd name="connsiteX13" fmla="*/ 357190 w 11233150"/>
              <a:gd name="connsiteY13" fmla="*/ 6025396 h 6271457"/>
              <a:gd name="connsiteX14" fmla="*/ 301626 w 11233150"/>
              <a:gd name="connsiteY14" fmla="*/ 6271457 h 6271457"/>
              <a:gd name="connsiteX15" fmla="*/ 246061 w 11233150"/>
              <a:gd name="connsiteY15" fmla="*/ 6025396 h 6271457"/>
              <a:gd name="connsiteX16" fmla="*/ 0 w 11233150"/>
              <a:gd name="connsiteY16" fmla="*/ 5969832 h 6271457"/>
              <a:gd name="connsiteX17" fmla="*/ 246061 w 11233150"/>
              <a:gd name="connsiteY17" fmla="*/ 5914268 h 6271457"/>
              <a:gd name="connsiteX18" fmla="*/ 301625 w 11233150"/>
              <a:gd name="connsiteY18" fmla="*/ 5668209 h 6271457"/>
              <a:gd name="connsiteX19" fmla="*/ 301625 w 11233150"/>
              <a:gd name="connsiteY19" fmla="*/ 603249 h 6271457"/>
              <a:gd name="connsiteX20" fmla="*/ 246061 w 11233150"/>
              <a:gd name="connsiteY20" fmla="*/ 357189 h 6271457"/>
              <a:gd name="connsiteX21" fmla="*/ 0 w 11233150"/>
              <a:gd name="connsiteY21" fmla="*/ 301625 h 6271457"/>
              <a:gd name="connsiteX22" fmla="*/ 246061 w 11233150"/>
              <a:gd name="connsiteY22" fmla="*/ 246061 h 6271457"/>
              <a:gd name="connsiteX23" fmla="*/ 301626 w 11233150"/>
              <a:gd name="connsiteY23" fmla="*/ 0 h 6271457"/>
              <a:gd name="connsiteX24" fmla="*/ 357190 w 11233150"/>
              <a:gd name="connsiteY24" fmla="*/ 246061 h 6271457"/>
              <a:gd name="connsiteX25" fmla="*/ 603249 w 11233150"/>
              <a:gd name="connsiteY25" fmla="*/ 301625 h 6271457"/>
              <a:gd name="connsiteX26" fmla="*/ 10629900 w 11233150"/>
              <a:gd name="connsiteY26" fmla="*/ 301625 h 6271457"/>
              <a:gd name="connsiteX27" fmla="*/ 10875961 w 11233150"/>
              <a:gd name="connsiteY27" fmla="*/ 246061 h 6271457"/>
            </a:gdLst>
            <a:ahLst/>
            <a:cxnLst/>
            <a:rect l="l" t="t" r="r" b="b"/>
            <a:pathLst>
              <a:path w="11233150" h="6271457">
                <a:moveTo>
                  <a:pt x="10931525" y="0"/>
                </a:moveTo>
                <a:lnTo>
                  <a:pt x="10987089" y="246061"/>
                </a:lnTo>
                <a:lnTo>
                  <a:pt x="11233150" y="301625"/>
                </a:lnTo>
                <a:lnTo>
                  <a:pt x="10987089" y="357189"/>
                </a:lnTo>
                <a:lnTo>
                  <a:pt x="10931525" y="603250"/>
                </a:lnTo>
                <a:lnTo>
                  <a:pt x="10931525" y="5668207"/>
                </a:lnTo>
                <a:lnTo>
                  <a:pt x="10987089" y="5914268"/>
                </a:lnTo>
                <a:lnTo>
                  <a:pt x="11233150" y="5969832"/>
                </a:lnTo>
                <a:lnTo>
                  <a:pt x="10987089" y="6025396"/>
                </a:lnTo>
                <a:lnTo>
                  <a:pt x="10931525" y="6271457"/>
                </a:lnTo>
                <a:lnTo>
                  <a:pt x="10875961" y="6025396"/>
                </a:lnTo>
                <a:lnTo>
                  <a:pt x="10641941" y="5972551"/>
                </a:lnTo>
                <a:lnTo>
                  <a:pt x="591210" y="5972551"/>
                </a:lnTo>
                <a:lnTo>
                  <a:pt x="357190" y="6025396"/>
                </a:lnTo>
                <a:lnTo>
                  <a:pt x="301626" y="6271457"/>
                </a:lnTo>
                <a:lnTo>
                  <a:pt x="246061" y="6025396"/>
                </a:lnTo>
                <a:lnTo>
                  <a:pt x="0" y="5969832"/>
                </a:lnTo>
                <a:lnTo>
                  <a:pt x="246061" y="5914268"/>
                </a:lnTo>
                <a:lnTo>
                  <a:pt x="301625" y="5668209"/>
                </a:lnTo>
                <a:lnTo>
                  <a:pt x="301625" y="603249"/>
                </a:lnTo>
                <a:lnTo>
                  <a:pt x="246061" y="357189"/>
                </a:lnTo>
                <a:lnTo>
                  <a:pt x="0" y="301625"/>
                </a:lnTo>
                <a:lnTo>
                  <a:pt x="246061" y="246061"/>
                </a:lnTo>
                <a:lnTo>
                  <a:pt x="301626" y="0"/>
                </a:lnTo>
                <a:lnTo>
                  <a:pt x="357190" y="246061"/>
                </a:lnTo>
                <a:lnTo>
                  <a:pt x="603249" y="301625"/>
                </a:lnTo>
                <a:lnTo>
                  <a:pt x="10629900" y="301625"/>
                </a:lnTo>
                <a:lnTo>
                  <a:pt x="10875961" y="246061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8" name="标题 1"/>
          <p:cNvSpPr txBox="1"/>
          <p:nvPr/>
        </p:nvSpPr>
        <p:spPr>
          <a:xfrm>
            <a:off x="864667" y="685279"/>
            <a:ext cx="10406525" cy="5443270"/>
          </a:xfrm>
          <a:prstGeom prst="rect">
            <a:avLst/>
          </a:prstGeom>
          <a:solidFill>
            <a:schemeClr val="accent2">
              <a:lumMod val="20000"/>
              <a:lumOff val="80000"/>
              <a:alpha val="28000"/>
            </a:schemeClr>
          </a:solidFill>
          <a:ln w="25400" cap="sq">
            <a:solidFill>
              <a:schemeClr val="accent1">
                <a:alpha val="8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9" name="标题 1"/>
          <p:cNvSpPr txBox="1"/>
          <p:nvPr/>
        </p:nvSpPr>
        <p:spPr>
          <a:xfrm>
            <a:off x="4035731" y="1767365"/>
            <a:ext cx="2768600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B1451A">
                    <a:alpha val="69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048630" name="标题 1"/>
          <p:cNvSpPr txBox="1"/>
          <p:nvPr/>
        </p:nvSpPr>
        <p:spPr>
          <a:xfrm>
            <a:off x="4217670" y="3429000"/>
            <a:ext cx="3700145" cy="1722120"/>
          </a:xfrm>
          <a:prstGeom prst="horizontalScroll">
            <a:avLst/>
          </a:prstGeom>
          <a:solidFill>
            <a:schemeClr val="accent2">
              <a:lumMod val="20000"/>
              <a:lumOff val="80000"/>
              <a:alpha val="2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1" name="标题 1"/>
          <p:cNvSpPr txBox="1"/>
          <p:nvPr/>
        </p:nvSpPr>
        <p:spPr>
          <a:xfrm>
            <a:off x="2983173" y="5395810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2" name="标题 1"/>
          <p:cNvSpPr txBox="1"/>
          <p:nvPr/>
        </p:nvSpPr>
        <p:spPr>
          <a:xfrm>
            <a:off x="7741977" y="5395810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3" name="标题 1"/>
          <p:cNvSpPr txBox="1"/>
          <p:nvPr/>
        </p:nvSpPr>
        <p:spPr>
          <a:xfrm>
            <a:off x="1594265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4" name="标题 1"/>
          <p:cNvSpPr txBox="1"/>
          <p:nvPr/>
        </p:nvSpPr>
        <p:spPr>
          <a:xfrm>
            <a:off x="1594265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5" name="标题 1"/>
          <p:cNvSpPr txBox="1"/>
          <p:nvPr/>
        </p:nvSpPr>
        <p:spPr>
          <a:xfrm>
            <a:off x="10252104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6" name="标题 1"/>
          <p:cNvSpPr txBox="1"/>
          <p:nvPr/>
        </p:nvSpPr>
        <p:spPr>
          <a:xfrm>
            <a:off x="10252104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7" name="标题 1"/>
          <p:cNvSpPr txBox="1"/>
          <p:nvPr/>
        </p:nvSpPr>
        <p:spPr>
          <a:xfrm>
            <a:off x="4835525" y="3779520"/>
            <a:ext cx="2595880" cy="8985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B1451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引言</a:t>
            </a:r>
          </a:p>
        </p:txBody>
      </p:sp>
      <p:sp>
        <p:nvSpPr>
          <p:cNvPr id="1048638" name="标题 1"/>
          <p:cNvSpPr txBox="1"/>
          <p:nvPr/>
        </p:nvSpPr>
        <p:spPr>
          <a:xfrm>
            <a:off x="6959907" y="518978"/>
            <a:ext cx="1406524" cy="23563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B1451A">
                    <a:alpha val="69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60" name="标题 1"/>
          <p:cNvSpPr txBox="1"/>
          <p:nvPr>
            <p:custDataLst>
              <p:tags r:id="rId1"/>
            </p:custDataLst>
          </p:nvPr>
        </p:nvSpPr>
        <p:spPr>
          <a:xfrm rot="1800000">
            <a:off x="2853543" y="1480129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61" name="标题 1"/>
          <p:cNvSpPr txBox="1"/>
          <p:nvPr>
            <p:custDataLst>
              <p:tags r:id="rId2"/>
            </p:custDataLst>
          </p:nvPr>
        </p:nvSpPr>
        <p:spPr>
          <a:xfrm rot="1800000">
            <a:off x="8309457" y="1480130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62" name="标题 1"/>
          <p:cNvSpPr txBox="1"/>
          <p:nvPr>
            <p:custDataLst>
              <p:tags r:id="rId3"/>
            </p:custDataLst>
          </p:nvPr>
        </p:nvSpPr>
        <p:spPr>
          <a:xfrm>
            <a:off x="578865" y="2414641"/>
            <a:ext cx="11160000" cy="2520000"/>
          </a:xfrm>
          <a:prstGeom prst="rect">
            <a:avLst/>
          </a:prstGeom>
          <a:gradFill>
            <a:gsLst>
              <a:gs pos="41000">
                <a:schemeClr val="bg1">
                  <a:alpha val="100000"/>
                </a:schemeClr>
              </a:gs>
              <a:gs pos="79000">
                <a:schemeClr val="bg1">
                  <a:lumMod val="95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145752" name="标题 1"/>
          <p:cNvCxnSpPr/>
          <p:nvPr>
            <p:custDataLst>
              <p:tags r:id="rId4"/>
            </p:custDataLst>
          </p:nvPr>
        </p:nvCxnSpPr>
        <p:spPr>
          <a:xfrm>
            <a:off x="578865" y="2414641"/>
            <a:ext cx="11160000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miter/>
            <a:tailEnd type="none"/>
          </a:ln>
        </p:spPr>
      </p:cxnSp>
      <p:sp>
        <p:nvSpPr>
          <p:cNvPr id="1048663" name="标题 1"/>
          <p:cNvSpPr txBox="1"/>
          <p:nvPr>
            <p:custDataLst>
              <p:tags r:id="rId5"/>
            </p:custDataLst>
          </p:nvPr>
        </p:nvSpPr>
        <p:spPr>
          <a:xfrm>
            <a:off x="6751487" y="3131719"/>
            <a:ext cx="468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trustrank研究意义</a:t>
            </a:r>
          </a:p>
        </p:txBody>
      </p:sp>
      <p:sp>
        <p:nvSpPr>
          <p:cNvPr id="1048664" name="标题 1"/>
          <p:cNvSpPr txBox="1"/>
          <p:nvPr>
            <p:custDataLst>
              <p:tags r:id="rId6"/>
            </p:custDataLst>
          </p:nvPr>
        </p:nvSpPr>
        <p:spPr>
          <a:xfrm>
            <a:off x="6530340" y="3932555"/>
            <a:ext cx="4819015" cy="17424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        TrustRank算法可显著改善搜索引擎返回结果的相关性和可信度。
        通过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识别</a:t>
            </a:r>
            <a:r>
              <a:rPr kumimoji="1" lang="en-US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和</a:t>
            </a: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过滤垃圾网页，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优化搜索结果，</a:t>
            </a: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提升用户获取高质量信息的效率。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有助于维护网络环境的健康，减少虚假信息和恶意内容的传播。</a:t>
            </a:r>
          </a:p>
        </p:txBody>
      </p:sp>
      <p:sp>
        <p:nvSpPr>
          <p:cNvPr id="1048667" name="标题 1"/>
          <p:cNvSpPr txBox="1"/>
          <p:nvPr>
            <p:custDataLst>
              <p:tags r:id="rId7"/>
            </p:custDataLst>
          </p:nvPr>
        </p:nvSpPr>
        <p:spPr>
          <a:xfrm rot="1800000">
            <a:off x="8731487" y="1796055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048668" name="标题 1"/>
          <p:cNvSpPr txBox="1"/>
          <p:nvPr>
            <p:custDataLst>
              <p:tags r:id="rId8"/>
            </p:custDataLst>
          </p:nvPr>
        </p:nvSpPr>
        <p:spPr>
          <a:xfrm rot="1800000">
            <a:off x="3275573" y="1796054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048669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70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背景</a:t>
            </a:r>
            <a:r>
              <a:rPr kumimoji="1" lang="en-US" altLang="en-US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及T</a:t>
            </a: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rustRank研究意义</a:t>
            </a:r>
            <a:endParaRPr kumimoji="1" lang="zh-CN" altLang="en-US"/>
          </a:p>
        </p:txBody>
      </p:sp>
      <p:sp>
        <p:nvSpPr>
          <p:cNvPr id="1048671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72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73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74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9036" name="标题 1"/>
          <p:cNvSpPr txBox="1"/>
          <p:nvPr/>
        </p:nvSpPr>
        <p:spPr>
          <a:xfrm>
            <a:off x="1703070" y="3131820"/>
            <a:ext cx="3782060" cy="4318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</a:pPr>
            <a:r>
              <a:rPr kumimoji="1" lang="en-US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网络垃圾信息现状</a:t>
            </a:r>
          </a:p>
        </p:txBody>
      </p:sp>
      <p:sp>
        <p:nvSpPr>
          <p:cNvPr id="1049040" name="标题 1"/>
          <p:cNvSpPr txBox="1"/>
          <p:nvPr/>
        </p:nvSpPr>
        <p:spPr>
          <a:xfrm>
            <a:off x="2013585" y="4038600"/>
            <a:ext cx="3161030" cy="14135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</a:pPr>
            <a:r>
              <a:rPr kumimoji="1" lang="en-US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        </a:t>
            </a:r>
            <a:r>
              <a:rPr kumimoji="1" lang="en-US" altLang="en-US" sz="160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垃圾</a:t>
            </a:r>
            <a:r>
              <a:rPr kumimoji="1" lang="en-US" altLang="zh-CN" sz="160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邮件、低质量网页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等</a:t>
            </a:r>
            <a:r>
              <a:rPr kumimoji="1" lang="en-US" altLang="en-US" sz="160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垃圾信息泛滥，</a:t>
            </a:r>
            <a:r>
              <a:rPr kumimoji="1" lang="en-US" altLang="zh-CN" sz="160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搜索引擎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的</a:t>
            </a:r>
            <a:r>
              <a:rPr kumimoji="1" lang="en-US" altLang="zh-CN" sz="160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结果页面充斥着大量无关信息，用户难以获取有效内容</a:t>
            </a: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例如垃圾农场等。</a:t>
            </a:r>
            <a:endParaRPr kumimoji="1" lang="en-US" altLang="zh-CN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10" name="标题 1"/>
          <p:cNvSpPr txBox="1"/>
          <p:nvPr>
            <p:custDataLst>
              <p:tags r:id="rId1"/>
            </p:custDataLst>
          </p:nvPr>
        </p:nvSpPr>
        <p:spPr>
          <a:xfrm>
            <a:off x="660400" y="2268315"/>
            <a:ext cx="3373800" cy="3073706"/>
          </a:xfrm>
          <a:prstGeom prst="rect">
            <a:avLst/>
          </a:prstGeom>
          <a:gradFill>
            <a:gsLst>
              <a:gs pos="50000">
                <a:schemeClr val="accent1">
                  <a:lumMod val="40000"/>
                  <a:lumOff val="6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48711" name="标题 1"/>
          <p:cNvSpPr txBox="1"/>
          <p:nvPr>
            <p:custDataLst>
              <p:tags r:id="rId2"/>
            </p:custDataLst>
          </p:nvPr>
        </p:nvSpPr>
        <p:spPr>
          <a:xfrm>
            <a:off x="660400" y="1617385"/>
            <a:ext cx="3373801" cy="650933"/>
          </a:xfrm>
          <a:prstGeom prst="round2SameRect">
            <a:avLst>
              <a:gd name="adj1" fmla="val 16667"/>
              <a:gd name="adj2" fmla="val 0"/>
            </a:avLst>
          </a:prstGeom>
          <a:gradFill>
            <a:gsLst>
              <a:gs pos="28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12" name="标题 1"/>
          <p:cNvSpPr txBox="1"/>
          <p:nvPr>
            <p:custDataLst>
              <p:tags r:id="rId3"/>
            </p:custDataLst>
          </p:nvPr>
        </p:nvSpPr>
        <p:spPr>
          <a:xfrm>
            <a:off x="802005" y="2436495"/>
            <a:ext cx="3131820" cy="215074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在网页中大量重复关键词，以提高页面在搜索引擎中的排名。
这种网页通常内容质量低，对用户无实际价值。</a:t>
            </a:r>
          </a:p>
        </p:txBody>
      </p:sp>
      <p:sp>
        <p:nvSpPr>
          <p:cNvPr id="1048713" name="标题 1"/>
          <p:cNvSpPr txBox="1"/>
          <p:nvPr>
            <p:custDataLst>
              <p:tags r:id="rId4"/>
            </p:custDataLst>
          </p:nvPr>
        </p:nvSpPr>
        <p:spPr>
          <a:xfrm>
            <a:off x="801695" y="1617384"/>
            <a:ext cx="3091211" cy="6509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关键词堆砌网页</a:t>
            </a:r>
            <a:endParaRPr kumimoji="1" lang="zh-CN" altLang="en-US"/>
          </a:p>
        </p:txBody>
      </p:sp>
      <p:sp>
        <p:nvSpPr>
          <p:cNvPr id="1048714" name="标题 1"/>
          <p:cNvSpPr txBox="1"/>
          <p:nvPr>
            <p:custDataLst>
              <p:tags r:id="rId5"/>
            </p:custDataLst>
          </p:nvPr>
        </p:nvSpPr>
        <p:spPr>
          <a:xfrm>
            <a:off x="4400412" y="2268315"/>
            <a:ext cx="3373800" cy="3073706"/>
          </a:xfrm>
          <a:prstGeom prst="rect">
            <a:avLst/>
          </a:prstGeom>
          <a:gradFill>
            <a:gsLst>
              <a:gs pos="50000">
                <a:schemeClr val="accent2">
                  <a:lumMod val="40000"/>
                  <a:lumOff val="60000"/>
                  <a:alpha val="5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48715" name="标题 1"/>
          <p:cNvSpPr txBox="1"/>
          <p:nvPr>
            <p:custDataLst>
              <p:tags r:id="rId6"/>
            </p:custDataLst>
          </p:nvPr>
        </p:nvSpPr>
        <p:spPr>
          <a:xfrm>
            <a:off x="4400412" y="1617385"/>
            <a:ext cx="3373801" cy="650933"/>
          </a:xfrm>
          <a:prstGeom prst="round2SameRect">
            <a:avLst>
              <a:gd name="adj1" fmla="val 16667"/>
              <a:gd name="adj2" fmla="val 0"/>
            </a:avLst>
          </a:prstGeom>
          <a:gradFill>
            <a:gsLst>
              <a:gs pos="28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16" name="标题 1"/>
          <p:cNvSpPr txBox="1"/>
          <p:nvPr>
            <p:custDataLst>
              <p:tags r:id="rId7"/>
            </p:custDataLst>
          </p:nvPr>
        </p:nvSpPr>
        <p:spPr>
          <a:xfrm>
            <a:off x="4541707" y="2436410"/>
            <a:ext cx="3091211" cy="21507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通过大量低质量网页之间的相互链接，提升目标网页的排名。
这种链接结构容易被搜索引擎识别为垃圾链接。</a:t>
            </a:r>
          </a:p>
        </p:txBody>
      </p:sp>
      <p:sp>
        <p:nvSpPr>
          <p:cNvPr id="1048717" name="标题 1"/>
          <p:cNvSpPr txBox="1"/>
          <p:nvPr>
            <p:custDataLst>
              <p:tags r:id="rId8"/>
            </p:custDataLst>
          </p:nvPr>
        </p:nvSpPr>
        <p:spPr>
          <a:xfrm>
            <a:off x="4541707" y="1617384"/>
            <a:ext cx="3091211" cy="6509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链接农场</a:t>
            </a:r>
            <a:endParaRPr kumimoji="1" lang="zh-CN" altLang="en-US"/>
          </a:p>
        </p:txBody>
      </p:sp>
      <p:sp>
        <p:nvSpPr>
          <p:cNvPr id="1048718" name="标题 1"/>
          <p:cNvSpPr txBox="1"/>
          <p:nvPr>
            <p:custDataLst>
              <p:tags r:id="rId9"/>
            </p:custDataLst>
          </p:nvPr>
        </p:nvSpPr>
        <p:spPr>
          <a:xfrm>
            <a:off x="8140424" y="2268315"/>
            <a:ext cx="3373800" cy="3073706"/>
          </a:xfrm>
          <a:prstGeom prst="rect">
            <a:avLst/>
          </a:prstGeom>
          <a:gradFill>
            <a:gsLst>
              <a:gs pos="50000">
                <a:schemeClr val="accent1">
                  <a:lumMod val="40000"/>
                  <a:lumOff val="6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48719" name="标题 1"/>
          <p:cNvSpPr txBox="1"/>
          <p:nvPr>
            <p:custDataLst>
              <p:tags r:id="rId10"/>
            </p:custDataLst>
          </p:nvPr>
        </p:nvSpPr>
        <p:spPr>
          <a:xfrm>
            <a:off x="8140424" y="1617385"/>
            <a:ext cx="3373801" cy="650933"/>
          </a:xfrm>
          <a:prstGeom prst="round2SameRect">
            <a:avLst>
              <a:gd name="adj1" fmla="val 16667"/>
              <a:gd name="adj2" fmla="val 0"/>
            </a:avLst>
          </a:prstGeom>
          <a:gradFill>
            <a:gsLst>
              <a:gs pos="28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20" name="标题 1"/>
          <p:cNvSpPr txBox="1"/>
          <p:nvPr>
            <p:custDataLst>
              <p:tags r:id="rId11"/>
            </p:custDataLst>
          </p:nvPr>
        </p:nvSpPr>
        <p:spPr>
          <a:xfrm>
            <a:off x="8281719" y="2436410"/>
            <a:ext cx="3091211" cy="21507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以推广恶意软件为目的的网页，可能包含病毒、木马等有害程序。
这些网页对用户设备和信息安全构成严重威胁。</a:t>
            </a:r>
          </a:p>
        </p:txBody>
      </p:sp>
      <p:sp>
        <p:nvSpPr>
          <p:cNvPr id="1048721" name="标题 1"/>
          <p:cNvSpPr txBox="1"/>
          <p:nvPr>
            <p:custDataLst>
              <p:tags r:id="rId12"/>
            </p:custDataLst>
          </p:nvPr>
        </p:nvSpPr>
        <p:spPr>
          <a:xfrm>
            <a:off x="8281719" y="1617384"/>
            <a:ext cx="3091211" cy="6509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恶意软件推广网页</a:t>
            </a:r>
            <a:endParaRPr kumimoji="1" lang="zh-CN" altLang="en-US"/>
          </a:p>
        </p:txBody>
      </p:sp>
      <p:sp>
        <p:nvSpPr>
          <p:cNvPr id="1048722" name="标题 1"/>
          <p:cNvSpPr txBox="1"/>
          <p:nvPr>
            <p:custDataLst>
              <p:tags r:id="rId13"/>
            </p:custDataLst>
          </p:nvPr>
        </p:nvSpPr>
        <p:spPr>
          <a:xfrm>
            <a:off x="5863319" y="4587175"/>
            <a:ext cx="447987" cy="485278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23" name="标题 1"/>
          <p:cNvSpPr txBox="1"/>
          <p:nvPr>
            <p:custDataLst>
              <p:tags r:id="rId14"/>
            </p:custDataLst>
          </p:nvPr>
        </p:nvSpPr>
        <p:spPr>
          <a:xfrm>
            <a:off x="2134838" y="4587175"/>
            <a:ext cx="424925" cy="485278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24" name="标题 1"/>
          <p:cNvSpPr txBox="1"/>
          <p:nvPr>
            <p:custDataLst>
              <p:tags r:id="rId15"/>
            </p:custDataLst>
          </p:nvPr>
        </p:nvSpPr>
        <p:spPr>
          <a:xfrm>
            <a:off x="9569889" y="4587175"/>
            <a:ext cx="514871" cy="485278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25" name="标题 1"/>
          <p:cNvSpPr txBox="1"/>
          <p:nvPr/>
        </p:nvSpPr>
        <p:spPr>
          <a:xfrm>
            <a:off x="10255098" y="5006642"/>
            <a:ext cx="1497046" cy="2254915"/>
          </a:xfrm>
          <a:custGeom>
            <a:avLst/>
            <a:gdLst>
              <a:gd name="connsiteX0" fmla="*/ 921143 w 1842285"/>
              <a:gd name="connsiteY0" fmla="*/ 0 h 5812935"/>
              <a:gd name="connsiteX1" fmla="*/ 1842285 w 1842285"/>
              <a:gd name="connsiteY1" fmla="*/ 1588177 h 5812935"/>
              <a:gd name="connsiteX2" fmla="*/ 1323127 w 1842285"/>
              <a:gd name="connsiteY2" fmla="*/ 1588177 h 5812935"/>
              <a:gd name="connsiteX3" fmla="*/ 1715058 w 1842285"/>
              <a:gd name="connsiteY3" fmla="*/ 5812935 h 5812935"/>
              <a:gd name="connsiteX4" fmla="*/ 127226 w 1842285"/>
              <a:gd name="connsiteY4" fmla="*/ 5812935 h 5812935"/>
              <a:gd name="connsiteX5" fmla="*/ 519157 w 1842285"/>
              <a:gd name="connsiteY5" fmla="*/ 1588177 h 5812935"/>
              <a:gd name="connsiteX6" fmla="*/ 0 w 1842285"/>
              <a:gd name="connsiteY6" fmla="*/ 1588177 h 5812935"/>
              <a:gd name="connsiteX0-1" fmla="*/ 1771817 w 2692959"/>
              <a:gd name="connsiteY0-2" fmla="*/ 0 h 6219335"/>
              <a:gd name="connsiteX1-3" fmla="*/ 2692959 w 2692959"/>
              <a:gd name="connsiteY1-4" fmla="*/ 1588177 h 6219335"/>
              <a:gd name="connsiteX2-5" fmla="*/ 2173801 w 2692959"/>
              <a:gd name="connsiteY2-6" fmla="*/ 1588177 h 6219335"/>
              <a:gd name="connsiteX3-7" fmla="*/ 2565732 w 2692959"/>
              <a:gd name="connsiteY3-8" fmla="*/ 5812935 h 6219335"/>
              <a:gd name="connsiteX4-9" fmla="*/ 0 w 2692959"/>
              <a:gd name="connsiteY4-10" fmla="*/ 6219335 h 6219335"/>
              <a:gd name="connsiteX5-11" fmla="*/ 1369831 w 2692959"/>
              <a:gd name="connsiteY5-12" fmla="*/ 1588177 h 6219335"/>
              <a:gd name="connsiteX6-13" fmla="*/ 850674 w 2692959"/>
              <a:gd name="connsiteY6-14" fmla="*/ 1588177 h 6219335"/>
              <a:gd name="connsiteX7" fmla="*/ 1771817 w 2692959"/>
              <a:gd name="connsiteY7" fmla="*/ 0 h 6219335"/>
              <a:gd name="connsiteX0-15" fmla="*/ 1771817 w 3403932"/>
              <a:gd name="connsiteY0-16" fmla="*/ 0 h 6219335"/>
              <a:gd name="connsiteX1-17" fmla="*/ 2692959 w 3403932"/>
              <a:gd name="connsiteY1-18" fmla="*/ 1588177 h 6219335"/>
              <a:gd name="connsiteX2-19" fmla="*/ 2173801 w 3403932"/>
              <a:gd name="connsiteY2-20" fmla="*/ 1588177 h 6219335"/>
              <a:gd name="connsiteX3-21" fmla="*/ 3403932 w 3403932"/>
              <a:gd name="connsiteY3-22" fmla="*/ 6143135 h 6219335"/>
              <a:gd name="connsiteX4-23" fmla="*/ 0 w 3403932"/>
              <a:gd name="connsiteY4-24" fmla="*/ 6219335 h 6219335"/>
              <a:gd name="connsiteX5-25" fmla="*/ 1369831 w 3403932"/>
              <a:gd name="connsiteY5-26" fmla="*/ 1588177 h 6219335"/>
              <a:gd name="connsiteX6-27" fmla="*/ 850674 w 3403932"/>
              <a:gd name="connsiteY6-28" fmla="*/ 1588177 h 6219335"/>
              <a:gd name="connsiteX7-29" fmla="*/ 1771817 w 3403932"/>
              <a:gd name="connsiteY7-30" fmla="*/ 0 h 6219335"/>
              <a:gd name="connsiteX0-31" fmla="*/ 1771817 w 3403932"/>
              <a:gd name="connsiteY0-32" fmla="*/ 0 h 6219335"/>
              <a:gd name="connsiteX1-33" fmla="*/ 2692959 w 3403932"/>
              <a:gd name="connsiteY1-34" fmla="*/ 1588177 h 6219335"/>
              <a:gd name="connsiteX2-35" fmla="*/ 2173801 w 3403932"/>
              <a:gd name="connsiteY2-36" fmla="*/ 1588177 h 6219335"/>
              <a:gd name="connsiteX3-37" fmla="*/ 3403932 w 3403932"/>
              <a:gd name="connsiteY3-38" fmla="*/ 6143135 h 6219335"/>
              <a:gd name="connsiteX4-39" fmla="*/ 0 w 3403932"/>
              <a:gd name="connsiteY4-40" fmla="*/ 6219335 h 6219335"/>
              <a:gd name="connsiteX5-41" fmla="*/ 1369831 w 3403932"/>
              <a:gd name="connsiteY5-42" fmla="*/ 1588177 h 6219335"/>
              <a:gd name="connsiteX6-43" fmla="*/ 850674 w 3403932"/>
              <a:gd name="connsiteY6-44" fmla="*/ 1588177 h 6219335"/>
              <a:gd name="connsiteX7-45" fmla="*/ 1771817 w 3403932"/>
              <a:gd name="connsiteY7-46" fmla="*/ 0 h 6219335"/>
              <a:gd name="connsiteX0-47" fmla="*/ 1771817 w 3403932"/>
              <a:gd name="connsiteY0-48" fmla="*/ 0 h 6219335"/>
              <a:gd name="connsiteX1-49" fmla="*/ 2692959 w 3403932"/>
              <a:gd name="connsiteY1-50" fmla="*/ 1588177 h 6219335"/>
              <a:gd name="connsiteX2-51" fmla="*/ 2173801 w 3403932"/>
              <a:gd name="connsiteY2-52" fmla="*/ 1588177 h 6219335"/>
              <a:gd name="connsiteX3-53" fmla="*/ 3403932 w 3403932"/>
              <a:gd name="connsiteY3-54" fmla="*/ 6143135 h 6219335"/>
              <a:gd name="connsiteX4-55" fmla="*/ 0 w 3403932"/>
              <a:gd name="connsiteY4-56" fmla="*/ 6219335 h 6219335"/>
              <a:gd name="connsiteX5-57" fmla="*/ 1369831 w 3403932"/>
              <a:gd name="connsiteY5-58" fmla="*/ 1588177 h 6219335"/>
              <a:gd name="connsiteX6-59" fmla="*/ 850674 w 3403932"/>
              <a:gd name="connsiteY6-60" fmla="*/ 1588177 h 6219335"/>
              <a:gd name="connsiteX7-61" fmla="*/ 1771817 w 3403932"/>
              <a:gd name="connsiteY7-62" fmla="*/ 0 h 6219335"/>
              <a:gd name="connsiteX0-63" fmla="*/ 1771817 w 3403932"/>
              <a:gd name="connsiteY0-64" fmla="*/ 0 h 6219335"/>
              <a:gd name="connsiteX1-65" fmla="*/ 2692959 w 3403932"/>
              <a:gd name="connsiteY1-66" fmla="*/ 1588177 h 6219335"/>
              <a:gd name="connsiteX2-67" fmla="*/ 2173801 w 3403932"/>
              <a:gd name="connsiteY2-68" fmla="*/ 1588177 h 6219335"/>
              <a:gd name="connsiteX3-69" fmla="*/ 3403932 w 3403932"/>
              <a:gd name="connsiteY3-70" fmla="*/ 6143135 h 6219335"/>
              <a:gd name="connsiteX4-71" fmla="*/ 0 w 3403932"/>
              <a:gd name="connsiteY4-72" fmla="*/ 6219335 h 6219335"/>
              <a:gd name="connsiteX5-73" fmla="*/ 1369831 w 3403932"/>
              <a:gd name="connsiteY5-74" fmla="*/ 1588177 h 6219335"/>
              <a:gd name="connsiteX6-75" fmla="*/ 850674 w 3403932"/>
              <a:gd name="connsiteY6-76" fmla="*/ 1588177 h 6219335"/>
              <a:gd name="connsiteX7-77" fmla="*/ 1771817 w 3403932"/>
              <a:gd name="connsiteY7-78" fmla="*/ 0 h 6219335"/>
              <a:gd name="connsiteX0-79" fmla="*/ 1771817 w 3403932"/>
              <a:gd name="connsiteY0-80" fmla="*/ 0 h 6219335"/>
              <a:gd name="connsiteX1-81" fmla="*/ 2692959 w 3403932"/>
              <a:gd name="connsiteY1-82" fmla="*/ 1588177 h 6219335"/>
              <a:gd name="connsiteX2-83" fmla="*/ 2173801 w 3403932"/>
              <a:gd name="connsiteY2-84" fmla="*/ 1588177 h 6219335"/>
              <a:gd name="connsiteX3-85" fmla="*/ 3403932 w 3403932"/>
              <a:gd name="connsiteY3-86" fmla="*/ 6143135 h 6219335"/>
              <a:gd name="connsiteX4-87" fmla="*/ 0 w 3403932"/>
              <a:gd name="connsiteY4-88" fmla="*/ 6219335 h 6219335"/>
              <a:gd name="connsiteX5-89" fmla="*/ 1369831 w 3403932"/>
              <a:gd name="connsiteY5-90" fmla="*/ 1588177 h 6219335"/>
              <a:gd name="connsiteX6-91" fmla="*/ 850674 w 3403932"/>
              <a:gd name="connsiteY6-92" fmla="*/ 1588177 h 6219335"/>
              <a:gd name="connsiteX7-93" fmla="*/ 1771817 w 3403932"/>
              <a:gd name="connsiteY7-94" fmla="*/ 0 h 6219335"/>
              <a:gd name="connsiteX0-95" fmla="*/ 1771817 w 3403932"/>
              <a:gd name="connsiteY0-96" fmla="*/ 0 h 6219335"/>
              <a:gd name="connsiteX1-97" fmla="*/ 2692959 w 3403932"/>
              <a:gd name="connsiteY1-98" fmla="*/ 1588177 h 6219335"/>
              <a:gd name="connsiteX2-99" fmla="*/ 2173801 w 3403932"/>
              <a:gd name="connsiteY2-100" fmla="*/ 1588177 h 6219335"/>
              <a:gd name="connsiteX3-101" fmla="*/ 3403932 w 3403932"/>
              <a:gd name="connsiteY3-102" fmla="*/ 6143135 h 6219335"/>
              <a:gd name="connsiteX4-103" fmla="*/ 0 w 3403932"/>
              <a:gd name="connsiteY4-104" fmla="*/ 6219335 h 6219335"/>
              <a:gd name="connsiteX5-105" fmla="*/ 1369831 w 3403932"/>
              <a:gd name="connsiteY5-106" fmla="*/ 1588177 h 6219335"/>
              <a:gd name="connsiteX6-107" fmla="*/ 850674 w 3403932"/>
              <a:gd name="connsiteY6-108" fmla="*/ 1588177 h 6219335"/>
              <a:gd name="connsiteX7-109" fmla="*/ 1771817 w 3403932"/>
              <a:gd name="connsiteY7-110" fmla="*/ 0 h 6219335"/>
              <a:gd name="connsiteX0-111" fmla="*/ 1771817 w 3403932"/>
              <a:gd name="connsiteY0-112" fmla="*/ 0 h 6219335"/>
              <a:gd name="connsiteX1-113" fmla="*/ 2692959 w 3403932"/>
              <a:gd name="connsiteY1-114" fmla="*/ 1588177 h 6219335"/>
              <a:gd name="connsiteX2-115" fmla="*/ 2173801 w 3403932"/>
              <a:gd name="connsiteY2-116" fmla="*/ 1588177 h 6219335"/>
              <a:gd name="connsiteX3-117" fmla="*/ 3403932 w 3403932"/>
              <a:gd name="connsiteY3-118" fmla="*/ 6143135 h 6219335"/>
              <a:gd name="connsiteX4-119" fmla="*/ 0 w 3403932"/>
              <a:gd name="connsiteY4-120" fmla="*/ 6219335 h 6219335"/>
              <a:gd name="connsiteX5-121" fmla="*/ 1369831 w 3403932"/>
              <a:gd name="connsiteY5-122" fmla="*/ 1588177 h 6219335"/>
              <a:gd name="connsiteX6-123" fmla="*/ 850674 w 3403932"/>
              <a:gd name="connsiteY6-124" fmla="*/ 1588177 h 6219335"/>
              <a:gd name="connsiteX7-125" fmla="*/ 1771817 w 3403932"/>
              <a:gd name="connsiteY7-126" fmla="*/ 0 h 6219335"/>
              <a:gd name="connsiteX0-127" fmla="*/ 1771817 w 3403932"/>
              <a:gd name="connsiteY0-128" fmla="*/ 0 h 6219335"/>
              <a:gd name="connsiteX1-129" fmla="*/ 2692959 w 3403932"/>
              <a:gd name="connsiteY1-130" fmla="*/ 1588177 h 6219335"/>
              <a:gd name="connsiteX2-131" fmla="*/ 2173801 w 3403932"/>
              <a:gd name="connsiteY2-132" fmla="*/ 1588177 h 6219335"/>
              <a:gd name="connsiteX3-133" fmla="*/ 3403932 w 3403932"/>
              <a:gd name="connsiteY3-134" fmla="*/ 6143135 h 6219335"/>
              <a:gd name="connsiteX4-135" fmla="*/ 0 w 3403932"/>
              <a:gd name="connsiteY4-136" fmla="*/ 6219335 h 6219335"/>
              <a:gd name="connsiteX5-137" fmla="*/ 1369831 w 3403932"/>
              <a:gd name="connsiteY5-138" fmla="*/ 1588177 h 6219335"/>
              <a:gd name="connsiteX6-139" fmla="*/ 825274 w 3403932"/>
              <a:gd name="connsiteY6-140" fmla="*/ 1689777 h 6219335"/>
              <a:gd name="connsiteX7-141" fmla="*/ 1771817 w 3403932"/>
              <a:gd name="connsiteY7-142" fmla="*/ 0 h 6219335"/>
              <a:gd name="connsiteX0-143" fmla="*/ 1771817 w 3403932"/>
              <a:gd name="connsiteY0-144" fmla="*/ 0 h 6219335"/>
              <a:gd name="connsiteX1-145" fmla="*/ 2692959 w 3403932"/>
              <a:gd name="connsiteY1-146" fmla="*/ 1664377 h 6219335"/>
              <a:gd name="connsiteX2-147" fmla="*/ 2173801 w 3403932"/>
              <a:gd name="connsiteY2-148" fmla="*/ 1588177 h 6219335"/>
              <a:gd name="connsiteX3-149" fmla="*/ 3403932 w 3403932"/>
              <a:gd name="connsiteY3-150" fmla="*/ 6143135 h 6219335"/>
              <a:gd name="connsiteX4-151" fmla="*/ 0 w 3403932"/>
              <a:gd name="connsiteY4-152" fmla="*/ 6219335 h 6219335"/>
              <a:gd name="connsiteX5-153" fmla="*/ 1369831 w 3403932"/>
              <a:gd name="connsiteY5-154" fmla="*/ 1588177 h 6219335"/>
              <a:gd name="connsiteX6-155" fmla="*/ 825274 w 3403932"/>
              <a:gd name="connsiteY6-156" fmla="*/ 1689777 h 6219335"/>
              <a:gd name="connsiteX7-157" fmla="*/ 1771817 w 3403932"/>
              <a:gd name="connsiteY7-158" fmla="*/ 0 h 6219335"/>
              <a:gd name="connsiteX0-159" fmla="*/ 1822617 w 3403932"/>
              <a:gd name="connsiteY0-160" fmla="*/ 0 h 5444635"/>
              <a:gd name="connsiteX1-161" fmla="*/ 2692959 w 3403932"/>
              <a:gd name="connsiteY1-162" fmla="*/ 889677 h 5444635"/>
              <a:gd name="connsiteX2-163" fmla="*/ 2173801 w 3403932"/>
              <a:gd name="connsiteY2-164" fmla="*/ 813477 h 5444635"/>
              <a:gd name="connsiteX3-165" fmla="*/ 3403932 w 3403932"/>
              <a:gd name="connsiteY3-166" fmla="*/ 5368435 h 5444635"/>
              <a:gd name="connsiteX4-167" fmla="*/ 0 w 3403932"/>
              <a:gd name="connsiteY4-168" fmla="*/ 5444635 h 5444635"/>
              <a:gd name="connsiteX5-169" fmla="*/ 1369831 w 3403932"/>
              <a:gd name="connsiteY5-170" fmla="*/ 813477 h 5444635"/>
              <a:gd name="connsiteX6-171" fmla="*/ 825274 w 3403932"/>
              <a:gd name="connsiteY6-172" fmla="*/ 915077 h 5444635"/>
              <a:gd name="connsiteX7-173" fmla="*/ 1822617 w 3403932"/>
              <a:gd name="connsiteY7-174" fmla="*/ 0 h 5444635"/>
              <a:gd name="connsiteX0-175" fmla="*/ 1784517 w 3365832"/>
              <a:gd name="connsiteY0-176" fmla="*/ 0 h 5368435"/>
              <a:gd name="connsiteX1-177" fmla="*/ 2654859 w 3365832"/>
              <a:gd name="connsiteY1-178" fmla="*/ 889677 h 5368435"/>
              <a:gd name="connsiteX2-179" fmla="*/ 2135701 w 3365832"/>
              <a:gd name="connsiteY2-180" fmla="*/ 813477 h 5368435"/>
              <a:gd name="connsiteX3-181" fmla="*/ 3365832 w 3365832"/>
              <a:gd name="connsiteY3-182" fmla="*/ 5368435 h 5368435"/>
              <a:gd name="connsiteX4-183" fmla="*/ 0 w 3365832"/>
              <a:gd name="connsiteY4-184" fmla="*/ 5368435 h 5368435"/>
              <a:gd name="connsiteX5-185" fmla="*/ 1331731 w 3365832"/>
              <a:gd name="connsiteY5-186" fmla="*/ 813477 h 5368435"/>
              <a:gd name="connsiteX6-187" fmla="*/ 787174 w 3365832"/>
              <a:gd name="connsiteY6-188" fmla="*/ 915077 h 5368435"/>
              <a:gd name="connsiteX7-189" fmla="*/ 1784517 w 3365832"/>
              <a:gd name="connsiteY7-190" fmla="*/ 0 h 5368435"/>
              <a:gd name="connsiteX0-191" fmla="*/ 1784517 w 3492832"/>
              <a:gd name="connsiteY0-192" fmla="*/ 0 h 5368435"/>
              <a:gd name="connsiteX1-193" fmla="*/ 2654859 w 3492832"/>
              <a:gd name="connsiteY1-194" fmla="*/ 889677 h 5368435"/>
              <a:gd name="connsiteX2-195" fmla="*/ 2135701 w 3492832"/>
              <a:gd name="connsiteY2-196" fmla="*/ 813477 h 5368435"/>
              <a:gd name="connsiteX3-197" fmla="*/ 3492832 w 3492832"/>
              <a:gd name="connsiteY3-198" fmla="*/ 5368435 h 5368435"/>
              <a:gd name="connsiteX4-199" fmla="*/ 0 w 3492832"/>
              <a:gd name="connsiteY4-200" fmla="*/ 5368435 h 5368435"/>
              <a:gd name="connsiteX5-201" fmla="*/ 1331731 w 3492832"/>
              <a:gd name="connsiteY5-202" fmla="*/ 813477 h 5368435"/>
              <a:gd name="connsiteX6-203" fmla="*/ 787174 w 3492832"/>
              <a:gd name="connsiteY6-204" fmla="*/ 915077 h 5368435"/>
              <a:gd name="connsiteX7-205" fmla="*/ 1784517 w 3492832"/>
              <a:gd name="connsiteY7-206" fmla="*/ 0 h 5368435"/>
              <a:gd name="connsiteX0-207" fmla="*/ 1784517 w 3581732"/>
              <a:gd name="connsiteY0-208" fmla="*/ 0 h 5393835"/>
              <a:gd name="connsiteX1-209" fmla="*/ 2654859 w 3581732"/>
              <a:gd name="connsiteY1-210" fmla="*/ 889677 h 5393835"/>
              <a:gd name="connsiteX2-211" fmla="*/ 2135701 w 3581732"/>
              <a:gd name="connsiteY2-212" fmla="*/ 813477 h 5393835"/>
              <a:gd name="connsiteX3-213" fmla="*/ 3581732 w 3581732"/>
              <a:gd name="connsiteY3-214" fmla="*/ 5393835 h 5393835"/>
              <a:gd name="connsiteX4-215" fmla="*/ 0 w 3581732"/>
              <a:gd name="connsiteY4-216" fmla="*/ 5368435 h 5393835"/>
              <a:gd name="connsiteX5-217" fmla="*/ 1331731 w 3581732"/>
              <a:gd name="connsiteY5-218" fmla="*/ 813477 h 5393835"/>
              <a:gd name="connsiteX6-219" fmla="*/ 787174 w 3581732"/>
              <a:gd name="connsiteY6-220" fmla="*/ 915077 h 5393835"/>
              <a:gd name="connsiteX7-221" fmla="*/ 1784517 w 3581732"/>
              <a:gd name="connsiteY7-222" fmla="*/ 0 h 5393835"/>
              <a:gd name="connsiteX0-223" fmla="*/ 1784517 w 3581732"/>
              <a:gd name="connsiteY0-224" fmla="*/ 0 h 5393835"/>
              <a:gd name="connsiteX1-225" fmla="*/ 2654859 w 3581732"/>
              <a:gd name="connsiteY1-226" fmla="*/ 889677 h 5393835"/>
              <a:gd name="connsiteX2-227" fmla="*/ 2135701 w 3581732"/>
              <a:gd name="connsiteY2-228" fmla="*/ 813477 h 5393835"/>
              <a:gd name="connsiteX3-229" fmla="*/ 3581732 w 3581732"/>
              <a:gd name="connsiteY3-230" fmla="*/ 5393835 h 5393835"/>
              <a:gd name="connsiteX4-231" fmla="*/ 0 w 3581732"/>
              <a:gd name="connsiteY4-232" fmla="*/ 5368435 h 5393835"/>
              <a:gd name="connsiteX5-233" fmla="*/ 1331731 w 3581732"/>
              <a:gd name="connsiteY5-234" fmla="*/ 813477 h 5393835"/>
              <a:gd name="connsiteX6-235" fmla="*/ 787174 w 3581732"/>
              <a:gd name="connsiteY6-236" fmla="*/ 915077 h 5393835"/>
              <a:gd name="connsiteX7-237" fmla="*/ 1784517 w 3581732"/>
              <a:gd name="connsiteY7-238" fmla="*/ 0 h 5393835"/>
              <a:gd name="connsiteX0-239" fmla="*/ 1784517 w 3581732"/>
              <a:gd name="connsiteY0-240" fmla="*/ 0 h 5393835"/>
              <a:gd name="connsiteX1-241" fmla="*/ 2654859 w 3581732"/>
              <a:gd name="connsiteY1-242" fmla="*/ 889677 h 5393835"/>
              <a:gd name="connsiteX2-243" fmla="*/ 2135701 w 3581732"/>
              <a:gd name="connsiteY2-244" fmla="*/ 813477 h 5393835"/>
              <a:gd name="connsiteX3-245" fmla="*/ 3581732 w 3581732"/>
              <a:gd name="connsiteY3-246" fmla="*/ 5393835 h 5393835"/>
              <a:gd name="connsiteX4-247" fmla="*/ 0 w 3581732"/>
              <a:gd name="connsiteY4-248" fmla="*/ 5368435 h 5393835"/>
              <a:gd name="connsiteX5-249" fmla="*/ 1331731 w 3581732"/>
              <a:gd name="connsiteY5-250" fmla="*/ 813477 h 5393835"/>
              <a:gd name="connsiteX6-251" fmla="*/ 787174 w 3581732"/>
              <a:gd name="connsiteY6-252" fmla="*/ 915077 h 5393835"/>
              <a:gd name="connsiteX7-253" fmla="*/ 1784517 w 3581732"/>
              <a:gd name="connsiteY7-254" fmla="*/ 0 h 5393835"/>
              <a:gd name="connsiteX0-255" fmla="*/ 1784517 w 3581732"/>
              <a:gd name="connsiteY0-256" fmla="*/ 0 h 5393835"/>
              <a:gd name="connsiteX1-257" fmla="*/ 2654859 w 3581732"/>
              <a:gd name="connsiteY1-258" fmla="*/ 889677 h 5393835"/>
              <a:gd name="connsiteX2-259" fmla="*/ 2135701 w 3581732"/>
              <a:gd name="connsiteY2-260" fmla="*/ 813477 h 5393835"/>
              <a:gd name="connsiteX3-261" fmla="*/ 3581732 w 3581732"/>
              <a:gd name="connsiteY3-262" fmla="*/ 5393835 h 5393835"/>
              <a:gd name="connsiteX4-263" fmla="*/ 0 w 3581732"/>
              <a:gd name="connsiteY4-264" fmla="*/ 5368435 h 5393835"/>
              <a:gd name="connsiteX5-265" fmla="*/ 1331731 w 3581732"/>
              <a:gd name="connsiteY5-266" fmla="*/ 813477 h 5393835"/>
              <a:gd name="connsiteX6-267" fmla="*/ 787174 w 3581732"/>
              <a:gd name="connsiteY6-268" fmla="*/ 915077 h 5393835"/>
              <a:gd name="connsiteX7-269" fmla="*/ 1784517 w 3581732"/>
              <a:gd name="connsiteY7-270" fmla="*/ 0 h 5393835"/>
              <a:gd name="connsiteX0-271" fmla="*/ 1784517 w 3581732"/>
              <a:gd name="connsiteY0-272" fmla="*/ 0 h 5393835"/>
              <a:gd name="connsiteX1-273" fmla="*/ 2654859 w 3581732"/>
              <a:gd name="connsiteY1-274" fmla="*/ 889677 h 5393835"/>
              <a:gd name="connsiteX2-275" fmla="*/ 2135701 w 3581732"/>
              <a:gd name="connsiteY2-276" fmla="*/ 813477 h 5393835"/>
              <a:gd name="connsiteX3-277" fmla="*/ 3581732 w 3581732"/>
              <a:gd name="connsiteY3-278" fmla="*/ 5393835 h 5393835"/>
              <a:gd name="connsiteX4-279" fmla="*/ 0 w 3581732"/>
              <a:gd name="connsiteY4-280" fmla="*/ 5368435 h 5393835"/>
              <a:gd name="connsiteX5-281" fmla="*/ 1331731 w 3581732"/>
              <a:gd name="connsiteY5-282" fmla="*/ 813477 h 5393835"/>
              <a:gd name="connsiteX6-283" fmla="*/ 787174 w 3581732"/>
              <a:gd name="connsiteY6-284" fmla="*/ 915077 h 5393835"/>
              <a:gd name="connsiteX7-285" fmla="*/ 1784517 w 3581732"/>
              <a:gd name="connsiteY7-286" fmla="*/ 0 h 5393835"/>
              <a:gd name="connsiteX0-287" fmla="*/ 1784517 w 3581732"/>
              <a:gd name="connsiteY0-288" fmla="*/ 0 h 5393835"/>
              <a:gd name="connsiteX1-289" fmla="*/ 2654859 w 3581732"/>
              <a:gd name="connsiteY1-290" fmla="*/ 889677 h 5393835"/>
              <a:gd name="connsiteX2-291" fmla="*/ 2110301 w 3581732"/>
              <a:gd name="connsiteY2-292" fmla="*/ 711877 h 5393835"/>
              <a:gd name="connsiteX3-293" fmla="*/ 3581732 w 3581732"/>
              <a:gd name="connsiteY3-294" fmla="*/ 5393835 h 5393835"/>
              <a:gd name="connsiteX4-295" fmla="*/ 0 w 3581732"/>
              <a:gd name="connsiteY4-296" fmla="*/ 5368435 h 5393835"/>
              <a:gd name="connsiteX5-297" fmla="*/ 1331731 w 3581732"/>
              <a:gd name="connsiteY5-298" fmla="*/ 813477 h 5393835"/>
              <a:gd name="connsiteX6-299" fmla="*/ 787174 w 3581732"/>
              <a:gd name="connsiteY6-300" fmla="*/ 915077 h 5393835"/>
              <a:gd name="connsiteX7-301" fmla="*/ 1784517 w 3581732"/>
              <a:gd name="connsiteY7-302" fmla="*/ 0 h 5393835"/>
              <a:gd name="connsiteX0-303" fmla="*/ 1784517 w 3581732"/>
              <a:gd name="connsiteY0-304" fmla="*/ 0 h 5393835"/>
              <a:gd name="connsiteX1-305" fmla="*/ 2654859 w 3581732"/>
              <a:gd name="connsiteY1-306" fmla="*/ 889677 h 5393835"/>
              <a:gd name="connsiteX2-307" fmla="*/ 2110301 w 3581732"/>
              <a:gd name="connsiteY2-308" fmla="*/ 711877 h 5393835"/>
              <a:gd name="connsiteX3-309" fmla="*/ 3581732 w 3581732"/>
              <a:gd name="connsiteY3-310" fmla="*/ 5393835 h 5393835"/>
              <a:gd name="connsiteX4-311" fmla="*/ 0 w 3581732"/>
              <a:gd name="connsiteY4-312" fmla="*/ 5368435 h 5393835"/>
              <a:gd name="connsiteX5-313" fmla="*/ 1331731 w 3581732"/>
              <a:gd name="connsiteY5-314" fmla="*/ 737277 h 5393835"/>
              <a:gd name="connsiteX6-315" fmla="*/ 787174 w 3581732"/>
              <a:gd name="connsiteY6-316" fmla="*/ 915077 h 5393835"/>
              <a:gd name="connsiteX7-317" fmla="*/ 1784517 w 3581732"/>
              <a:gd name="connsiteY7-318" fmla="*/ 0 h 5393835"/>
              <a:gd name="connsiteX0-319" fmla="*/ 1784517 w 3581732"/>
              <a:gd name="connsiteY0-320" fmla="*/ 0 h 5393835"/>
              <a:gd name="connsiteX1-321" fmla="*/ 2654859 w 3581732"/>
              <a:gd name="connsiteY1-322" fmla="*/ 889677 h 5393835"/>
              <a:gd name="connsiteX2-323" fmla="*/ 2110301 w 3581732"/>
              <a:gd name="connsiteY2-324" fmla="*/ 711877 h 5393835"/>
              <a:gd name="connsiteX3-325" fmla="*/ 3581732 w 3581732"/>
              <a:gd name="connsiteY3-326" fmla="*/ 5393835 h 5393835"/>
              <a:gd name="connsiteX4-327" fmla="*/ 0 w 3581732"/>
              <a:gd name="connsiteY4-328" fmla="*/ 5368435 h 5393835"/>
              <a:gd name="connsiteX5-329" fmla="*/ 1331731 w 3581732"/>
              <a:gd name="connsiteY5-330" fmla="*/ 749977 h 5393835"/>
              <a:gd name="connsiteX6-331" fmla="*/ 787174 w 3581732"/>
              <a:gd name="connsiteY6-332" fmla="*/ 915077 h 5393835"/>
              <a:gd name="connsiteX7-333" fmla="*/ 1784517 w 3581732"/>
              <a:gd name="connsiteY7-334" fmla="*/ 0 h 5393835"/>
              <a:gd name="connsiteX0-335" fmla="*/ 1784517 w 3581732"/>
              <a:gd name="connsiteY0-336" fmla="*/ 0 h 5393835"/>
              <a:gd name="connsiteX1-337" fmla="*/ 2654859 w 3581732"/>
              <a:gd name="connsiteY1-338" fmla="*/ 889677 h 5393835"/>
              <a:gd name="connsiteX2-339" fmla="*/ 2110301 w 3581732"/>
              <a:gd name="connsiteY2-340" fmla="*/ 711877 h 5393835"/>
              <a:gd name="connsiteX3-341" fmla="*/ 3581732 w 3581732"/>
              <a:gd name="connsiteY3-342" fmla="*/ 5393835 h 5393835"/>
              <a:gd name="connsiteX4-343" fmla="*/ 0 w 3581732"/>
              <a:gd name="connsiteY4-344" fmla="*/ 5368435 h 5393835"/>
              <a:gd name="connsiteX5-345" fmla="*/ 1331731 w 3581732"/>
              <a:gd name="connsiteY5-346" fmla="*/ 711877 h 5393835"/>
              <a:gd name="connsiteX6-347" fmla="*/ 787174 w 3581732"/>
              <a:gd name="connsiteY6-348" fmla="*/ 915077 h 5393835"/>
              <a:gd name="connsiteX7-349" fmla="*/ 1784517 w 3581732"/>
              <a:gd name="connsiteY7-350" fmla="*/ 0 h 5393835"/>
              <a:gd name="connsiteX0-351" fmla="*/ 1784517 w 3581732"/>
              <a:gd name="connsiteY0-352" fmla="*/ 0 h 5393835"/>
              <a:gd name="connsiteX1-353" fmla="*/ 2654859 w 3581732"/>
              <a:gd name="connsiteY1-354" fmla="*/ 915077 h 5393835"/>
              <a:gd name="connsiteX2-355" fmla="*/ 2110301 w 3581732"/>
              <a:gd name="connsiteY2-356" fmla="*/ 711877 h 5393835"/>
              <a:gd name="connsiteX3-357" fmla="*/ 3581732 w 3581732"/>
              <a:gd name="connsiteY3-358" fmla="*/ 5393835 h 5393835"/>
              <a:gd name="connsiteX4-359" fmla="*/ 0 w 3581732"/>
              <a:gd name="connsiteY4-360" fmla="*/ 5368435 h 5393835"/>
              <a:gd name="connsiteX5-361" fmla="*/ 1331731 w 3581732"/>
              <a:gd name="connsiteY5-362" fmla="*/ 711877 h 5393835"/>
              <a:gd name="connsiteX6-363" fmla="*/ 787174 w 3581732"/>
              <a:gd name="connsiteY6-364" fmla="*/ 915077 h 5393835"/>
              <a:gd name="connsiteX7-365" fmla="*/ 1784517 w 3581732"/>
              <a:gd name="connsiteY7-366" fmla="*/ 0 h 5393835"/>
              <a:gd name="connsiteX0-367" fmla="*/ 1784517 w 3581732"/>
              <a:gd name="connsiteY0-368" fmla="*/ 0 h 5393835"/>
              <a:gd name="connsiteX1-369" fmla="*/ 2692959 w 3581732"/>
              <a:gd name="connsiteY1-370" fmla="*/ 902377 h 5393835"/>
              <a:gd name="connsiteX2-371" fmla="*/ 2110301 w 3581732"/>
              <a:gd name="connsiteY2-372" fmla="*/ 711877 h 5393835"/>
              <a:gd name="connsiteX3-373" fmla="*/ 3581732 w 3581732"/>
              <a:gd name="connsiteY3-374" fmla="*/ 5393835 h 5393835"/>
              <a:gd name="connsiteX4-375" fmla="*/ 0 w 3581732"/>
              <a:gd name="connsiteY4-376" fmla="*/ 5368435 h 5393835"/>
              <a:gd name="connsiteX5-377" fmla="*/ 1331731 w 3581732"/>
              <a:gd name="connsiteY5-378" fmla="*/ 711877 h 5393835"/>
              <a:gd name="connsiteX6-379" fmla="*/ 787174 w 3581732"/>
              <a:gd name="connsiteY6-380" fmla="*/ 915077 h 5393835"/>
              <a:gd name="connsiteX7-381" fmla="*/ 1784517 w 3581732"/>
              <a:gd name="connsiteY7-382" fmla="*/ 0 h 5393835"/>
              <a:gd name="connsiteX0-383" fmla="*/ 1784517 w 3581732"/>
              <a:gd name="connsiteY0-384" fmla="*/ 0 h 5393835"/>
              <a:gd name="connsiteX1-385" fmla="*/ 2692959 w 3581732"/>
              <a:gd name="connsiteY1-386" fmla="*/ 902377 h 5393835"/>
              <a:gd name="connsiteX2-387" fmla="*/ 2110301 w 3581732"/>
              <a:gd name="connsiteY2-388" fmla="*/ 711877 h 5393835"/>
              <a:gd name="connsiteX3-389" fmla="*/ 3581732 w 3581732"/>
              <a:gd name="connsiteY3-390" fmla="*/ 5393835 h 5393835"/>
              <a:gd name="connsiteX4-391" fmla="*/ 0 w 3581732"/>
              <a:gd name="connsiteY4-392" fmla="*/ 5368435 h 5393835"/>
              <a:gd name="connsiteX5-393" fmla="*/ 1484131 w 3581732"/>
              <a:gd name="connsiteY5-394" fmla="*/ 699177 h 5393835"/>
              <a:gd name="connsiteX6-395" fmla="*/ 787174 w 3581732"/>
              <a:gd name="connsiteY6-396" fmla="*/ 915077 h 5393835"/>
              <a:gd name="connsiteX7-397" fmla="*/ 1784517 w 3581732"/>
              <a:gd name="connsiteY7-398" fmla="*/ 0 h 5393835"/>
              <a:gd name="connsiteX0-399" fmla="*/ 1784517 w 3581732"/>
              <a:gd name="connsiteY0-400" fmla="*/ 0 h 5393835"/>
              <a:gd name="connsiteX1-401" fmla="*/ 2692959 w 3581732"/>
              <a:gd name="connsiteY1-402" fmla="*/ 902377 h 5393835"/>
              <a:gd name="connsiteX2-403" fmla="*/ 2110301 w 3581732"/>
              <a:gd name="connsiteY2-404" fmla="*/ 711877 h 5393835"/>
              <a:gd name="connsiteX3-405" fmla="*/ 3581732 w 3581732"/>
              <a:gd name="connsiteY3-406" fmla="*/ 5393835 h 5393835"/>
              <a:gd name="connsiteX4-407" fmla="*/ 0 w 3581732"/>
              <a:gd name="connsiteY4-408" fmla="*/ 5368435 h 5393835"/>
              <a:gd name="connsiteX5-409" fmla="*/ 1484131 w 3581732"/>
              <a:gd name="connsiteY5-410" fmla="*/ 699177 h 5393835"/>
              <a:gd name="connsiteX6-411" fmla="*/ 787174 w 3581732"/>
              <a:gd name="connsiteY6-412" fmla="*/ 915077 h 5393835"/>
              <a:gd name="connsiteX7-413" fmla="*/ 1784517 w 3581732"/>
              <a:gd name="connsiteY7-414" fmla="*/ 0 h 5393835"/>
              <a:gd name="connsiteX0-415" fmla="*/ 1784517 w 3581732"/>
              <a:gd name="connsiteY0-416" fmla="*/ 0 h 5393835"/>
              <a:gd name="connsiteX1-417" fmla="*/ 2692959 w 3581732"/>
              <a:gd name="connsiteY1-418" fmla="*/ 902377 h 5393835"/>
              <a:gd name="connsiteX2-419" fmla="*/ 2110301 w 3581732"/>
              <a:gd name="connsiteY2-420" fmla="*/ 711877 h 5393835"/>
              <a:gd name="connsiteX3-421" fmla="*/ 3581732 w 3581732"/>
              <a:gd name="connsiteY3-422" fmla="*/ 5393835 h 5393835"/>
              <a:gd name="connsiteX4-423" fmla="*/ 0 w 3581732"/>
              <a:gd name="connsiteY4-424" fmla="*/ 5368435 h 5393835"/>
              <a:gd name="connsiteX5-425" fmla="*/ 1484131 w 3581732"/>
              <a:gd name="connsiteY5-426" fmla="*/ 699177 h 5393835"/>
              <a:gd name="connsiteX6-427" fmla="*/ 914174 w 3581732"/>
              <a:gd name="connsiteY6-428" fmla="*/ 775377 h 5393835"/>
              <a:gd name="connsiteX7-429" fmla="*/ 1784517 w 3581732"/>
              <a:gd name="connsiteY7-430" fmla="*/ 0 h 5393835"/>
              <a:gd name="connsiteX0-431" fmla="*/ 1784517 w 3581732"/>
              <a:gd name="connsiteY0-432" fmla="*/ 0 h 5393835"/>
              <a:gd name="connsiteX1-433" fmla="*/ 2692959 w 3581732"/>
              <a:gd name="connsiteY1-434" fmla="*/ 762677 h 5393835"/>
              <a:gd name="connsiteX2-435" fmla="*/ 2110301 w 3581732"/>
              <a:gd name="connsiteY2-436" fmla="*/ 711877 h 5393835"/>
              <a:gd name="connsiteX3-437" fmla="*/ 3581732 w 3581732"/>
              <a:gd name="connsiteY3-438" fmla="*/ 5393835 h 5393835"/>
              <a:gd name="connsiteX4-439" fmla="*/ 0 w 3581732"/>
              <a:gd name="connsiteY4-440" fmla="*/ 5368435 h 5393835"/>
              <a:gd name="connsiteX5-441" fmla="*/ 1484131 w 3581732"/>
              <a:gd name="connsiteY5-442" fmla="*/ 699177 h 5393835"/>
              <a:gd name="connsiteX6-443" fmla="*/ 914174 w 3581732"/>
              <a:gd name="connsiteY6-444" fmla="*/ 775377 h 5393835"/>
              <a:gd name="connsiteX7-445" fmla="*/ 1784517 w 3581732"/>
              <a:gd name="connsiteY7-446" fmla="*/ 0 h 5393835"/>
              <a:gd name="connsiteX0-447" fmla="*/ 1784517 w 3581732"/>
              <a:gd name="connsiteY0-448" fmla="*/ 0 h 5393835"/>
              <a:gd name="connsiteX1-449" fmla="*/ 2667559 w 3581732"/>
              <a:gd name="connsiteY1-450" fmla="*/ 965877 h 5393835"/>
              <a:gd name="connsiteX2-451" fmla="*/ 2110301 w 3581732"/>
              <a:gd name="connsiteY2-452" fmla="*/ 711877 h 5393835"/>
              <a:gd name="connsiteX3-453" fmla="*/ 3581732 w 3581732"/>
              <a:gd name="connsiteY3-454" fmla="*/ 5393835 h 5393835"/>
              <a:gd name="connsiteX4-455" fmla="*/ 0 w 3581732"/>
              <a:gd name="connsiteY4-456" fmla="*/ 5368435 h 5393835"/>
              <a:gd name="connsiteX5-457" fmla="*/ 1484131 w 3581732"/>
              <a:gd name="connsiteY5-458" fmla="*/ 699177 h 5393835"/>
              <a:gd name="connsiteX6-459" fmla="*/ 914174 w 3581732"/>
              <a:gd name="connsiteY6-460" fmla="*/ 775377 h 5393835"/>
              <a:gd name="connsiteX7-461" fmla="*/ 1784517 w 3581732"/>
              <a:gd name="connsiteY7-462" fmla="*/ 0 h 5393835"/>
              <a:gd name="connsiteX0-463" fmla="*/ 1784517 w 3581732"/>
              <a:gd name="connsiteY0-464" fmla="*/ 0 h 5393835"/>
              <a:gd name="connsiteX1-465" fmla="*/ 2667559 w 3581732"/>
              <a:gd name="connsiteY1-466" fmla="*/ 965877 h 5393835"/>
              <a:gd name="connsiteX2-467" fmla="*/ 2110301 w 3581732"/>
              <a:gd name="connsiteY2-468" fmla="*/ 711877 h 5393835"/>
              <a:gd name="connsiteX3-469" fmla="*/ 3581732 w 3581732"/>
              <a:gd name="connsiteY3-470" fmla="*/ 5393835 h 5393835"/>
              <a:gd name="connsiteX4-471" fmla="*/ 0 w 3581732"/>
              <a:gd name="connsiteY4-472" fmla="*/ 5368435 h 5393835"/>
              <a:gd name="connsiteX5-473" fmla="*/ 1484131 w 3581732"/>
              <a:gd name="connsiteY5-474" fmla="*/ 699177 h 5393835"/>
              <a:gd name="connsiteX6-475" fmla="*/ 914174 w 3581732"/>
              <a:gd name="connsiteY6-476" fmla="*/ 927777 h 5393835"/>
              <a:gd name="connsiteX7-477" fmla="*/ 1784517 w 3581732"/>
              <a:gd name="connsiteY7-478" fmla="*/ 0 h 5393835"/>
              <a:gd name="connsiteX0-479" fmla="*/ 1784517 w 3581732"/>
              <a:gd name="connsiteY0-480" fmla="*/ 0 h 5393835"/>
              <a:gd name="connsiteX1-481" fmla="*/ 2667559 w 3581732"/>
              <a:gd name="connsiteY1-482" fmla="*/ 965877 h 5393835"/>
              <a:gd name="connsiteX2-483" fmla="*/ 2110301 w 3581732"/>
              <a:gd name="connsiteY2-484" fmla="*/ 711877 h 5393835"/>
              <a:gd name="connsiteX3-485" fmla="*/ 3581732 w 3581732"/>
              <a:gd name="connsiteY3-486" fmla="*/ 5393835 h 5393835"/>
              <a:gd name="connsiteX4-487" fmla="*/ 0 w 3581732"/>
              <a:gd name="connsiteY4-488" fmla="*/ 5368435 h 5393835"/>
              <a:gd name="connsiteX5-489" fmla="*/ 1471431 w 3581732"/>
              <a:gd name="connsiteY5-490" fmla="*/ 864277 h 5393835"/>
              <a:gd name="connsiteX6-491" fmla="*/ 914174 w 3581732"/>
              <a:gd name="connsiteY6-492" fmla="*/ 927777 h 5393835"/>
              <a:gd name="connsiteX7-493" fmla="*/ 1784517 w 3581732"/>
              <a:gd name="connsiteY7-494" fmla="*/ 0 h 5393835"/>
              <a:gd name="connsiteX0-495" fmla="*/ 1784517 w 3581732"/>
              <a:gd name="connsiteY0-496" fmla="*/ 0 h 5393835"/>
              <a:gd name="connsiteX1-497" fmla="*/ 2667559 w 3581732"/>
              <a:gd name="connsiteY1-498" fmla="*/ 965877 h 5393835"/>
              <a:gd name="connsiteX2-499" fmla="*/ 2084901 w 3581732"/>
              <a:gd name="connsiteY2-500" fmla="*/ 876977 h 5393835"/>
              <a:gd name="connsiteX3-501" fmla="*/ 3581732 w 3581732"/>
              <a:gd name="connsiteY3-502" fmla="*/ 5393835 h 5393835"/>
              <a:gd name="connsiteX4-503" fmla="*/ 0 w 3581732"/>
              <a:gd name="connsiteY4-504" fmla="*/ 5368435 h 5393835"/>
              <a:gd name="connsiteX5-505" fmla="*/ 1471431 w 3581732"/>
              <a:gd name="connsiteY5-506" fmla="*/ 864277 h 5393835"/>
              <a:gd name="connsiteX6-507" fmla="*/ 914174 w 3581732"/>
              <a:gd name="connsiteY6-508" fmla="*/ 927777 h 5393835"/>
              <a:gd name="connsiteX7-509" fmla="*/ 1784517 w 3581732"/>
              <a:gd name="connsiteY7-510" fmla="*/ 0 h 5393835"/>
            </a:gdLst>
            <a:ahLst/>
            <a:cxnLst/>
            <a:rect l="l" t="t" r="r" b="b"/>
            <a:pathLst>
              <a:path w="3581732" h="5393835">
                <a:moveTo>
                  <a:pt x="1784517" y="0"/>
                </a:moveTo>
                <a:lnTo>
                  <a:pt x="2667559" y="965877"/>
                </a:lnTo>
                <a:lnTo>
                  <a:pt x="2084901" y="876977"/>
                </a:lnTo>
                <a:cubicBezTo>
                  <a:pt x="2088545" y="2496896"/>
                  <a:pt x="2498588" y="4116816"/>
                  <a:pt x="3581732" y="5393835"/>
                </a:cubicBezTo>
                <a:lnTo>
                  <a:pt x="0" y="5368435"/>
                </a:lnTo>
                <a:cubicBezTo>
                  <a:pt x="1129710" y="4193016"/>
                  <a:pt x="1383121" y="2661996"/>
                  <a:pt x="1471431" y="864277"/>
                </a:cubicBezTo>
                <a:lnTo>
                  <a:pt x="914174" y="927777"/>
                </a:lnTo>
                <a:lnTo>
                  <a:pt x="1784517" y="0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40000"/>
                </a:schemeClr>
              </a:gs>
              <a:gs pos="100000">
                <a:schemeClr val="accent2">
                  <a:alpha val="0"/>
                  <a:lumMod val="0"/>
                  <a:lumOff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26" name="标题 1"/>
          <p:cNvSpPr txBox="1"/>
          <p:nvPr/>
        </p:nvSpPr>
        <p:spPr>
          <a:xfrm>
            <a:off x="10847885" y="3353747"/>
            <a:ext cx="1570599" cy="2365698"/>
          </a:xfrm>
          <a:custGeom>
            <a:avLst/>
            <a:gdLst>
              <a:gd name="connsiteX0" fmla="*/ 921143 w 1842285"/>
              <a:gd name="connsiteY0" fmla="*/ 0 h 5812935"/>
              <a:gd name="connsiteX1" fmla="*/ 1842285 w 1842285"/>
              <a:gd name="connsiteY1" fmla="*/ 1588177 h 5812935"/>
              <a:gd name="connsiteX2" fmla="*/ 1323127 w 1842285"/>
              <a:gd name="connsiteY2" fmla="*/ 1588177 h 5812935"/>
              <a:gd name="connsiteX3" fmla="*/ 1715058 w 1842285"/>
              <a:gd name="connsiteY3" fmla="*/ 5812935 h 5812935"/>
              <a:gd name="connsiteX4" fmla="*/ 127226 w 1842285"/>
              <a:gd name="connsiteY4" fmla="*/ 5812935 h 5812935"/>
              <a:gd name="connsiteX5" fmla="*/ 519157 w 1842285"/>
              <a:gd name="connsiteY5" fmla="*/ 1588177 h 5812935"/>
              <a:gd name="connsiteX6" fmla="*/ 0 w 1842285"/>
              <a:gd name="connsiteY6" fmla="*/ 1588177 h 5812935"/>
              <a:gd name="connsiteX0-1" fmla="*/ 1771817 w 2692959"/>
              <a:gd name="connsiteY0-2" fmla="*/ 0 h 6219335"/>
              <a:gd name="connsiteX1-3" fmla="*/ 2692959 w 2692959"/>
              <a:gd name="connsiteY1-4" fmla="*/ 1588177 h 6219335"/>
              <a:gd name="connsiteX2-5" fmla="*/ 2173801 w 2692959"/>
              <a:gd name="connsiteY2-6" fmla="*/ 1588177 h 6219335"/>
              <a:gd name="connsiteX3-7" fmla="*/ 2565732 w 2692959"/>
              <a:gd name="connsiteY3-8" fmla="*/ 5812935 h 6219335"/>
              <a:gd name="connsiteX4-9" fmla="*/ 0 w 2692959"/>
              <a:gd name="connsiteY4-10" fmla="*/ 6219335 h 6219335"/>
              <a:gd name="connsiteX5-11" fmla="*/ 1369831 w 2692959"/>
              <a:gd name="connsiteY5-12" fmla="*/ 1588177 h 6219335"/>
              <a:gd name="connsiteX6-13" fmla="*/ 850674 w 2692959"/>
              <a:gd name="connsiteY6-14" fmla="*/ 1588177 h 6219335"/>
              <a:gd name="connsiteX7" fmla="*/ 1771817 w 2692959"/>
              <a:gd name="connsiteY7" fmla="*/ 0 h 6219335"/>
              <a:gd name="connsiteX0-15" fmla="*/ 1771817 w 3403932"/>
              <a:gd name="connsiteY0-16" fmla="*/ 0 h 6219335"/>
              <a:gd name="connsiteX1-17" fmla="*/ 2692959 w 3403932"/>
              <a:gd name="connsiteY1-18" fmla="*/ 1588177 h 6219335"/>
              <a:gd name="connsiteX2-19" fmla="*/ 2173801 w 3403932"/>
              <a:gd name="connsiteY2-20" fmla="*/ 1588177 h 6219335"/>
              <a:gd name="connsiteX3-21" fmla="*/ 3403932 w 3403932"/>
              <a:gd name="connsiteY3-22" fmla="*/ 6143135 h 6219335"/>
              <a:gd name="connsiteX4-23" fmla="*/ 0 w 3403932"/>
              <a:gd name="connsiteY4-24" fmla="*/ 6219335 h 6219335"/>
              <a:gd name="connsiteX5-25" fmla="*/ 1369831 w 3403932"/>
              <a:gd name="connsiteY5-26" fmla="*/ 1588177 h 6219335"/>
              <a:gd name="connsiteX6-27" fmla="*/ 850674 w 3403932"/>
              <a:gd name="connsiteY6-28" fmla="*/ 1588177 h 6219335"/>
              <a:gd name="connsiteX7-29" fmla="*/ 1771817 w 3403932"/>
              <a:gd name="connsiteY7-30" fmla="*/ 0 h 6219335"/>
              <a:gd name="connsiteX0-31" fmla="*/ 1771817 w 3403932"/>
              <a:gd name="connsiteY0-32" fmla="*/ 0 h 6219335"/>
              <a:gd name="connsiteX1-33" fmla="*/ 2692959 w 3403932"/>
              <a:gd name="connsiteY1-34" fmla="*/ 1588177 h 6219335"/>
              <a:gd name="connsiteX2-35" fmla="*/ 2173801 w 3403932"/>
              <a:gd name="connsiteY2-36" fmla="*/ 1588177 h 6219335"/>
              <a:gd name="connsiteX3-37" fmla="*/ 3403932 w 3403932"/>
              <a:gd name="connsiteY3-38" fmla="*/ 6143135 h 6219335"/>
              <a:gd name="connsiteX4-39" fmla="*/ 0 w 3403932"/>
              <a:gd name="connsiteY4-40" fmla="*/ 6219335 h 6219335"/>
              <a:gd name="connsiteX5-41" fmla="*/ 1369831 w 3403932"/>
              <a:gd name="connsiteY5-42" fmla="*/ 1588177 h 6219335"/>
              <a:gd name="connsiteX6-43" fmla="*/ 850674 w 3403932"/>
              <a:gd name="connsiteY6-44" fmla="*/ 1588177 h 6219335"/>
              <a:gd name="connsiteX7-45" fmla="*/ 1771817 w 3403932"/>
              <a:gd name="connsiteY7-46" fmla="*/ 0 h 6219335"/>
              <a:gd name="connsiteX0-47" fmla="*/ 1771817 w 3403932"/>
              <a:gd name="connsiteY0-48" fmla="*/ 0 h 6219335"/>
              <a:gd name="connsiteX1-49" fmla="*/ 2692959 w 3403932"/>
              <a:gd name="connsiteY1-50" fmla="*/ 1588177 h 6219335"/>
              <a:gd name="connsiteX2-51" fmla="*/ 2173801 w 3403932"/>
              <a:gd name="connsiteY2-52" fmla="*/ 1588177 h 6219335"/>
              <a:gd name="connsiteX3-53" fmla="*/ 3403932 w 3403932"/>
              <a:gd name="connsiteY3-54" fmla="*/ 6143135 h 6219335"/>
              <a:gd name="connsiteX4-55" fmla="*/ 0 w 3403932"/>
              <a:gd name="connsiteY4-56" fmla="*/ 6219335 h 6219335"/>
              <a:gd name="connsiteX5-57" fmla="*/ 1369831 w 3403932"/>
              <a:gd name="connsiteY5-58" fmla="*/ 1588177 h 6219335"/>
              <a:gd name="connsiteX6-59" fmla="*/ 850674 w 3403932"/>
              <a:gd name="connsiteY6-60" fmla="*/ 1588177 h 6219335"/>
              <a:gd name="connsiteX7-61" fmla="*/ 1771817 w 3403932"/>
              <a:gd name="connsiteY7-62" fmla="*/ 0 h 6219335"/>
              <a:gd name="connsiteX0-63" fmla="*/ 1771817 w 3403932"/>
              <a:gd name="connsiteY0-64" fmla="*/ 0 h 6219335"/>
              <a:gd name="connsiteX1-65" fmla="*/ 2692959 w 3403932"/>
              <a:gd name="connsiteY1-66" fmla="*/ 1588177 h 6219335"/>
              <a:gd name="connsiteX2-67" fmla="*/ 2173801 w 3403932"/>
              <a:gd name="connsiteY2-68" fmla="*/ 1588177 h 6219335"/>
              <a:gd name="connsiteX3-69" fmla="*/ 3403932 w 3403932"/>
              <a:gd name="connsiteY3-70" fmla="*/ 6143135 h 6219335"/>
              <a:gd name="connsiteX4-71" fmla="*/ 0 w 3403932"/>
              <a:gd name="connsiteY4-72" fmla="*/ 6219335 h 6219335"/>
              <a:gd name="connsiteX5-73" fmla="*/ 1369831 w 3403932"/>
              <a:gd name="connsiteY5-74" fmla="*/ 1588177 h 6219335"/>
              <a:gd name="connsiteX6-75" fmla="*/ 850674 w 3403932"/>
              <a:gd name="connsiteY6-76" fmla="*/ 1588177 h 6219335"/>
              <a:gd name="connsiteX7-77" fmla="*/ 1771817 w 3403932"/>
              <a:gd name="connsiteY7-78" fmla="*/ 0 h 6219335"/>
              <a:gd name="connsiteX0-79" fmla="*/ 1771817 w 3403932"/>
              <a:gd name="connsiteY0-80" fmla="*/ 0 h 6219335"/>
              <a:gd name="connsiteX1-81" fmla="*/ 2692959 w 3403932"/>
              <a:gd name="connsiteY1-82" fmla="*/ 1588177 h 6219335"/>
              <a:gd name="connsiteX2-83" fmla="*/ 2173801 w 3403932"/>
              <a:gd name="connsiteY2-84" fmla="*/ 1588177 h 6219335"/>
              <a:gd name="connsiteX3-85" fmla="*/ 3403932 w 3403932"/>
              <a:gd name="connsiteY3-86" fmla="*/ 6143135 h 6219335"/>
              <a:gd name="connsiteX4-87" fmla="*/ 0 w 3403932"/>
              <a:gd name="connsiteY4-88" fmla="*/ 6219335 h 6219335"/>
              <a:gd name="connsiteX5-89" fmla="*/ 1369831 w 3403932"/>
              <a:gd name="connsiteY5-90" fmla="*/ 1588177 h 6219335"/>
              <a:gd name="connsiteX6-91" fmla="*/ 850674 w 3403932"/>
              <a:gd name="connsiteY6-92" fmla="*/ 1588177 h 6219335"/>
              <a:gd name="connsiteX7-93" fmla="*/ 1771817 w 3403932"/>
              <a:gd name="connsiteY7-94" fmla="*/ 0 h 6219335"/>
              <a:gd name="connsiteX0-95" fmla="*/ 1771817 w 3403932"/>
              <a:gd name="connsiteY0-96" fmla="*/ 0 h 6219335"/>
              <a:gd name="connsiteX1-97" fmla="*/ 2692959 w 3403932"/>
              <a:gd name="connsiteY1-98" fmla="*/ 1588177 h 6219335"/>
              <a:gd name="connsiteX2-99" fmla="*/ 2173801 w 3403932"/>
              <a:gd name="connsiteY2-100" fmla="*/ 1588177 h 6219335"/>
              <a:gd name="connsiteX3-101" fmla="*/ 3403932 w 3403932"/>
              <a:gd name="connsiteY3-102" fmla="*/ 6143135 h 6219335"/>
              <a:gd name="connsiteX4-103" fmla="*/ 0 w 3403932"/>
              <a:gd name="connsiteY4-104" fmla="*/ 6219335 h 6219335"/>
              <a:gd name="connsiteX5-105" fmla="*/ 1369831 w 3403932"/>
              <a:gd name="connsiteY5-106" fmla="*/ 1588177 h 6219335"/>
              <a:gd name="connsiteX6-107" fmla="*/ 850674 w 3403932"/>
              <a:gd name="connsiteY6-108" fmla="*/ 1588177 h 6219335"/>
              <a:gd name="connsiteX7-109" fmla="*/ 1771817 w 3403932"/>
              <a:gd name="connsiteY7-110" fmla="*/ 0 h 6219335"/>
              <a:gd name="connsiteX0-111" fmla="*/ 1771817 w 3403932"/>
              <a:gd name="connsiteY0-112" fmla="*/ 0 h 6219335"/>
              <a:gd name="connsiteX1-113" fmla="*/ 2692959 w 3403932"/>
              <a:gd name="connsiteY1-114" fmla="*/ 1588177 h 6219335"/>
              <a:gd name="connsiteX2-115" fmla="*/ 2173801 w 3403932"/>
              <a:gd name="connsiteY2-116" fmla="*/ 1588177 h 6219335"/>
              <a:gd name="connsiteX3-117" fmla="*/ 3403932 w 3403932"/>
              <a:gd name="connsiteY3-118" fmla="*/ 6143135 h 6219335"/>
              <a:gd name="connsiteX4-119" fmla="*/ 0 w 3403932"/>
              <a:gd name="connsiteY4-120" fmla="*/ 6219335 h 6219335"/>
              <a:gd name="connsiteX5-121" fmla="*/ 1369831 w 3403932"/>
              <a:gd name="connsiteY5-122" fmla="*/ 1588177 h 6219335"/>
              <a:gd name="connsiteX6-123" fmla="*/ 850674 w 3403932"/>
              <a:gd name="connsiteY6-124" fmla="*/ 1588177 h 6219335"/>
              <a:gd name="connsiteX7-125" fmla="*/ 1771817 w 3403932"/>
              <a:gd name="connsiteY7-126" fmla="*/ 0 h 6219335"/>
              <a:gd name="connsiteX0-127" fmla="*/ 1771817 w 3403932"/>
              <a:gd name="connsiteY0-128" fmla="*/ 0 h 6219335"/>
              <a:gd name="connsiteX1-129" fmla="*/ 2692959 w 3403932"/>
              <a:gd name="connsiteY1-130" fmla="*/ 1588177 h 6219335"/>
              <a:gd name="connsiteX2-131" fmla="*/ 2173801 w 3403932"/>
              <a:gd name="connsiteY2-132" fmla="*/ 1588177 h 6219335"/>
              <a:gd name="connsiteX3-133" fmla="*/ 3403932 w 3403932"/>
              <a:gd name="connsiteY3-134" fmla="*/ 6143135 h 6219335"/>
              <a:gd name="connsiteX4-135" fmla="*/ 0 w 3403932"/>
              <a:gd name="connsiteY4-136" fmla="*/ 6219335 h 6219335"/>
              <a:gd name="connsiteX5-137" fmla="*/ 1369831 w 3403932"/>
              <a:gd name="connsiteY5-138" fmla="*/ 1588177 h 6219335"/>
              <a:gd name="connsiteX6-139" fmla="*/ 825274 w 3403932"/>
              <a:gd name="connsiteY6-140" fmla="*/ 1689777 h 6219335"/>
              <a:gd name="connsiteX7-141" fmla="*/ 1771817 w 3403932"/>
              <a:gd name="connsiteY7-142" fmla="*/ 0 h 6219335"/>
              <a:gd name="connsiteX0-143" fmla="*/ 1771817 w 3403932"/>
              <a:gd name="connsiteY0-144" fmla="*/ 0 h 6219335"/>
              <a:gd name="connsiteX1-145" fmla="*/ 2692959 w 3403932"/>
              <a:gd name="connsiteY1-146" fmla="*/ 1664377 h 6219335"/>
              <a:gd name="connsiteX2-147" fmla="*/ 2173801 w 3403932"/>
              <a:gd name="connsiteY2-148" fmla="*/ 1588177 h 6219335"/>
              <a:gd name="connsiteX3-149" fmla="*/ 3403932 w 3403932"/>
              <a:gd name="connsiteY3-150" fmla="*/ 6143135 h 6219335"/>
              <a:gd name="connsiteX4-151" fmla="*/ 0 w 3403932"/>
              <a:gd name="connsiteY4-152" fmla="*/ 6219335 h 6219335"/>
              <a:gd name="connsiteX5-153" fmla="*/ 1369831 w 3403932"/>
              <a:gd name="connsiteY5-154" fmla="*/ 1588177 h 6219335"/>
              <a:gd name="connsiteX6-155" fmla="*/ 825274 w 3403932"/>
              <a:gd name="connsiteY6-156" fmla="*/ 1689777 h 6219335"/>
              <a:gd name="connsiteX7-157" fmla="*/ 1771817 w 3403932"/>
              <a:gd name="connsiteY7-158" fmla="*/ 0 h 6219335"/>
              <a:gd name="connsiteX0-159" fmla="*/ 1822617 w 3403932"/>
              <a:gd name="connsiteY0-160" fmla="*/ 0 h 5444635"/>
              <a:gd name="connsiteX1-161" fmla="*/ 2692959 w 3403932"/>
              <a:gd name="connsiteY1-162" fmla="*/ 889677 h 5444635"/>
              <a:gd name="connsiteX2-163" fmla="*/ 2173801 w 3403932"/>
              <a:gd name="connsiteY2-164" fmla="*/ 813477 h 5444635"/>
              <a:gd name="connsiteX3-165" fmla="*/ 3403932 w 3403932"/>
              <a:gd name="connsiteY3-166" fmla="*/ 5368435 h 5444635"/>
              <a:gd name="connsiteX4-167" fmla="*/ 0 w 3403932"/>
              <a:gd name="connsiteY4-168" fmla="*/ 5444635 h 5444635"/>
              <a:gd name="connsiteX5-169" fmla="*/ 1369831 w 3403932"/>
              <a:gd name="connsiteY5-170" fmla="*/ 813477 h 5444635"/>
              <a:gd name="connsiteX6-171" fmla="*/ 825274 w 3403932"/>
              <a:gd name="connsiteY6-172" fmla="*/ 915077 h 5444635"/>
              <a:gd name="connsiteX7-173" fmla="*/ 1822617 w 3403932"/>
              <a:gd name="connsiteY7-174" fmla="*/ 0 h 5444635"/>
              <a:gd name="connsiteX0-175" fmla="*/ 1784517 w 3365832"/>
              <a:gd name="connsiteY0-176" fmla="*/ 0 h 5368435"/>
              <a:gd name="connsiteX1-177" fmla="*/ 2654859 w 3365832"/>
              <a:gd name="connsiteY1-178" fmla="*/ 889677 h 5368435"/>
              <a:gd name="connsiteX2-179" fmla="*/ 2135701 w 3365832"/>
              <a:gd name="connsiteY2-180" fmla="*/ 813477 h 5368435"/>
              <a:gd name="connsiteX3-181" fmla="*/ 3365832 w 3365832"/>
              <a:gd name="connsiteY3-182" fmla="*/ 5368435 h 5368435"/>
              <a:gd name="connsiteX4-183" fmla="*/ 0 w 3365832"/>
              <a:gd name="connsiteY4-184" fmla="*/ 5368435 h 5368435"/>
              <a:gd name="connsiteX5-185" fmla="*/ 1331731 w 3365832"/>
              <a:gd name="connsiteY5-186" fmla="*/ 813477 h 5368435"/>
              <a:gd name="connsiteX6-187" fmla="*/ 787174 w 3365832"/>
              <a:gd name="connsiteY6-188" fmla="*/ 915077 h 5368435"/>
              <a:gd name="connsiteX7-189" fmla="*/ 1784517 w 3365832"/>
              <a:gd name="connsiteY7-190" fmla="*/ 0 h 5368435"/>
              <a:gd name="connsiteX0-191" fmla="*/ 1784517 w 3492832"/>
              <a:gd name="connsiteY0-192" fmla="*/ 0 h 5368435"/>
              <a:gd name="connsiteX1-193" fmla="*/ 2654859 w 3492832"/>
              <a:gd name="connsiteY1-194" fmla="*/ 889677 h 5368435"/>
              <a:gd name="connsiteX2-195" fmla="*/ 2135701 w 3492832"/>
              <a:gd name="connsiteY2-196" fmla="*/ 813477 h 5368435"/>
              <a:gd name="connsiteX3-197" fmla="*/ 3492832 w 3492832"/>
              <a:gd name="connsiteY3-198" fmla="*/ 5368435 h 5368435"/>
              <a:gd name="connsiteX4-199" fmla="*/ 0 w 3492832"/>
              <a:gd name="connsiteY4-200" fmla="*/ 5368435 h 5368435"/>
              <a:gd name="connsiteX5-201" fmla="*/ 1331731 w 3492832"/>
              <a:gd name="connsiteY5-202" fmla="*/ 813477 h 5368435"/>
              <a:gd name="connsiteX6-203" fmla="*/ 787174 w 3492832"/>
              <a:gd name="connsiteY6-204" fmla="*/ 915077 h 5368435"/>
              <a:gd name="connsiteX7-205" fmla="*/ 1784517 w 3492832"/>
              <a:gd name="connsiteY7-206" fmla="*/ 0 h 5368435"/>
              <a:gd name="connsiteX0-207" fmla="*/ 1784517 w 3581732"/>
              <a:gd name="connsiteY0-208" fmla="*/ 0 h 5393835"/>
              <a:gd name="connsiteX1-209" fmla="*/ 2654859 w 3581732"/>
              <a:gd name="connsiteY1-210" fmla="*/ 889677 h 5393835"/>
              <a:gd name="connsiteX2-211" fmla="*/ 2135701 w 3581732"/>
              <a:gd name="connsiteY2-212" fmla="*/ 813477 h 5393835"/>
              <a:gd name="connsiteX3-213" fmla="*/ 3581732 w 3581732"/>
              <a:gd name="connsiteY3-214" fmla="*/ 5393835 h 5393835"/>
              <a:gd name="connsiteX4-215" fmla="*/ 0 w 3581732"/>
              <a:gd name="connsiteY4-216" fmla="*/ 5368435 h 5393835"/>
              <a:gd name="connsiteX5-217" fmla="*/ 1331731 w 3581732"/>
              <a:gd name="connsiteY5-218" fmla="*/ 813477 h 5393835"/>
              <a:gd name="connsiteX6-219" fmla="*/ 787174 w 3581732"/>
              <a:gd name="connsiteY6-220" fmla="*/ 915077 h 5393835"/>
              <a:gd name="connsiteX7-221" fmla="*/ 1784517 w 3581732"/>
              <a:gd name="connsiteY7-222" fmla="*/ 0 h 5393835"/>
              <a:gd name="connsiteX0-223" fmla="*/ 1784517 w 3581732"/>
              <a:gd name="connsiteY0-224" fmla="*/ 0 h 5393835"/>
              <a:gd name="connsiteX1-225" fmla="*/ 2654859 w 3581732"/>
              <a:gd name="connsiteY1-226" fmla="*/ 889677 h 5393835"/>
              <a:gd name="connsiteX2-227" fmla="*/ 2135701 w 3581732"/>
              <a:gd name="connsiteY2-228" fmla="*/ 813477 h 5393835"/>
              <a:gd name="connsiteX3-229" fmla="*/ 3581732 w 3581732"/>
              <a:gd name="connsiteY3-230" fmla="*/ 5393835 h 5393835"/>
              <a:gd name="connsiteX4-231" fmla="*/ 0 w 3581732"/>
              <a:gd name="connsiteY4-232" fmla="*/ 5368435 h 5393835"/>
              <a:gd name="connsiteX5-233" fmla="*/ 1331731 w 3581732"/>
              <a:gd name="connsiteY5-234" fmla="*/ 813477 h 5393835"/>
              <a:gd name="connsiteX6-235" fmla="*/ 787174 w 3581732"/>
              <a:gd name="connsiteY6-236" fmla="*/ 915077 h 5393835"/>
              <a:gd name="connsiteX7-237" fmla="*/ 1784517 w 3581732"/>
              <a:gd name="connsiteY7-238" fmla="*/ 0 h 5393835"/>
              <a:gd name="connsiteX0-239" fmla="*/ 1784517 w 3581732"/>
              <a:gd name="connsiteY0-240" fmla="*/ 0 h 5393835"/>
              <a:gd name="connsiteX1-241" fmla="*/ 2654859 w 3581732"/>
              <a:gd name="connsiteY1-242" fmla="*/ 889677 h 5393835"/>
              <a:gd name="connsiteX2-243" fmla="*/ 2135701 w 3581732"/>
              <a:gd name="connsiteY2-244" fmla="*/ 813477 h 5393835"/>
              <a:gd name="connsiteX3-245" fmla="*/ 3581732 w 3581732"/>
              <a:gd name="connsiteY3-246" fmla="*/ 5393835 h 5393835"/>
              <a:gd name="connsiteX4-247" fmla="*/ 0 w 3581732"/>
              <a:gd name="connsiteY4-248" fmla="*/ 5368435 h 5393835"/>
              <a:gd name="connsiteX5-249" fmla="*/ 1331731 w 3581732"/>
              <a:gd name="connsiteY5-250" fmla="*/ 813477 h 5393835"/>
              <a:gd name="connsiteX6-251" fmla="*/ 787174 w 3581732"/>
              <a:gd name="connsiteY6-252" fmla="*/ 915077 h 5393835"/>
              <a:gd name="connsiteX7-253" fmla="*/ 1784517 w 3581732"/>
              <a:gd name="connsiteY7-254" fmla="*/ 0 h 5393835"/>
              <a:gd name="connsiteX0-255" fmla="*/ 1784517 w 3581732"/>
              <a:gd name="connsiteY0-256" fmla="*/ 0 h 5393835"/>
              <a:gd name="connsiteX1-257" fmla="*/ 2654859 w 3581732"/>
              <a:gd name="connsiteY1-258" fmla="*/ 889677 h 5393835"/>
              <a:gd name="connsiteX2-259" fmla="*/ 2135701 w 3581732"/>
              <a:gd name="connsiteY2-260" fmla="*/ 813477 h 5393835"/>
              <a:gd name="connsiteX3-261" fmla="*/ 3581732 w 3581732"/>
              <a:gd name="connsiteY3-262" fmla="*/ 5393835 h 5393835"/>
              <a:gd name="connsiteX4-263" fmla="*/ 0 w 3581732"/>
              <a:gd name="connsiteY4-264" fmla="*/ 5368435 h 5393835"/>
              <a:gd name="connsiteX5-265" fmla="*/ 1331731 w 3581732"/>
              <a:gd name="connsiteY5-266" fmla="*/ 813477 h 5393835"/>
              <a:gd name="connsiteX6-267" fmla="*/ 787174 w 3581732"/>
              <a:gd name="connsiteY6-268" fmla="*/ 915077 h 5393835"/>
              <a:gd name="connsiteX7-269" fmla="*/ 1784517 w 3581732"/>
              <a:gd name="connsiteY7-270" fmla="*/ 0 h 5393835"/>
              <a:gd name="connsiteX0-271" fmla="*/ 1784517 w 3581732"/>
              <a:gd name="connsiteY0-272" fmla="*/ 0 h 5393835"/>
              <a:gd name="connsiteX1-273" fmla="*/ 2654859 w 3581732"/>
              <a:gd name="connsiteY1-274" fmla="*/ 889677 h 5393835"/>
              <a:gd name="connsiteX2-275" fmla="*/ 2135701 w 3581732"/>
              <a:gd name="connsiteY2-276" fmla="*/ 813477 h 5393835"/>
              <a:gd name="connsiteX3-277" fmla="*/ 3581732 w 3581732"/>
              <a:gd name="connsiteY3-278" fmla="*/ 5393835 h 5393835"/>
              <a:gd name="connsiteX4-279" fmla="*/ 0 w 3581732"/>
              <a:gd name="connsiteY4-280" fmla="*/ 5368435 h 5393835"/>
              <a:gd name="connsiteX5-281" fmla="*/ 1331731 w 3581732"/>
              <a:gd name="connsiteY5-282" fmla="*/ 813477 h 5393835"/>
              <a:gd name="connsiteX6-283" fmla="*/ 787174 w 3581732"/>
              <a:gd name="connsiteY6-284" fmla="*/ 915077 h 5393835"/>
              <a:gd name="connsiteX7-285" fmla="*/ 1784517 w 3581732"/>
              <a:gd name="connsiteY7-286" fmla="*/ 0 h 5393835"/>
              <a:gd name="connsiteX0-287" fmla="*/ 1784517 w 3581732"/>
              <a:gd name="connsiteY0-288" fmla="*/ 0 h 5393835"/>
              <a:gd name="connsiteX1-289" fmla="*/ 2654859 w 3581732"/>
              <a:gd name="connsiteY1-290" fmla="*/ 889677 h 5393835"/>
              <a:gd name="connsiteX2-291" fmla="*/ 2110301 w 3581732"/>
              <a:gd name="connsiteY2-292" fmla="*/ 711877 h 5393835"/>
              <a:gd name="connsiteX3-293" fmla="*/ 3581732 w 3581732"/>
              <a:gd name="connsiteY3-294" fmla="*/ 5393835 h 5393835"/>
              <a:gd name="connsiteX4-295" fmla="*/ 0 w 3581732"/>
              <a:gd name="connsiteY4-296" fmla="*/ 5368435 h 5393835"/>
              <a:gd name="connsiteX5-297" fmla="*/ 1331731 w 3581732"/>
              <a:gd name="connsiteY5-298" fmla="*/ 813477 h 5393835"/>
              <a:gd name="connsiteX6-299" fmla="*/ 787174 w 3581732"/>
              <a:gd name="connsiteY6-300" fmla="*/ 915077 h 5393835"/>
              <a:gd name="connsiteX7-301" fmla="*/ 1784517 w 3581732"/>
              <a:gd name="connsiteY7-302" fmla="*/ 0 h 5393835"/>
              <a:gd name="connsiteX0-303" fmla="*/ 1784517 w 3581732"/>
              <a:gd name="connsiteY0-304" fmla="*/ 0 h 5393835"/>
              <a:gd name="connsiteX1-305" fmla="*/ 2654859 w 3581732"/>
              <a:gd name="connsiteY1-306" fmla="*/ 889677 h 5393835"/>
              <a:gd name="connsiteX2-307" fmla="*/ 2110301 w 3581732"/>
              <a:gd name="connsiteY2-308" fmla="*/ 711877 h 5393835"/>
              <a:gd name="connsiteX3-309" fmla="*/ 3581732 w 3581732"/>
              <a:gd name="connsiteY3-310" fmla="*/ 5393835 h 5393835"/>
              <a:gd name="connsiteX4-311" fmla="*/ 0 w 3581732"/>
              <a:gd name="connsiteY4-312" fmla="*/ 5368435 h 5393835"/>
              <a:gd name="connsiteX5-313" fmla="*/ 1331731 w 3581732"/>
              <a:gd name="connsiteY5-314" fmla="*/ 737277 h 5393835"/>
              <a:gd name="connsiteX6-315" fmla="*/ 787174 w 3581732"/>
              <a:gd name="connsiteY6-316" fmla="*/ 915077 h 5393835"/>
              <a:gd name="connsiteX7-317" fmla="*/ 1784517 w 3581732"/>
              <a:gd name="connsiteY7-318" fmla="*/ 0 h 5393835"/>
              <a:gd name="connsiteX0-319" fmla="*/ 1784517 w 3581732"/>
              <a:gd name="connsiteY0-320" fmla="*/ 0 h 5393835"/>
              <a:gd name="connsiteX1-321" fmla="*/ 2654859 w 3581732"/>
              <a:gd name="connsiteY1-322" fmla="*/ 889677 h 5393835"/>
              <a:gd name="connsiteX2-323" fmla="*/ 2110301 w 3581732"/>
              <a:gd name="connsiteY2-324" fmla="*/ 711877 h 5393835"/>
              <a:gd name="connsiteX3-325" fmla="*/ 3581732 w 3581732"/>
              <a:gd name="connsiteY3-326" fmla="*/ 5393835 h 5393835"/>
              <a:gd name="connsiteX4-327" fmla="*/ 0 w 3581732"/>
              <a:gd name="connsiteY4-328" fmla="*/ 5368435 h 5393835"/>
              <a:gd name="connsiteX5-329" fmla="*/ 1331731 w 3581732"/>
              <a:gd name="connsiteY5-330" fmla="*/ 749977 h 5393835"/>
              <a:gd name="connsiteX6-331" fmla="*/ 787174 w 3581732"/>
              <a:gd name="connsiteY6-332" fmla="*/ 915077 h 5393835"/>
              <a:gd name="connsiteX7-333" fmla="*/ 1784517 w 3581732"/>
              <a:gd name="connsiteY7-334" fmla="*/ 0 h 5393835"/>
              <a:gd name="connsiteX0-335" fmla="*/ 1784517 w 3581732"/>
              <a:gd name="connsiteY0-336" fmla="*/ 0 h 5393835"/>
              <a:gd name="connsiteX1-337" fmla="*/ 2654859 w 3581732"/>
              <a:gd name="connsiteY1-338" fmla="*/ 889677 h 5393835"/>
              <a:gd name="connsiteX2-339" fmla="*/ 2110301 w 3581732"/>
              <a:gd name="connsiteY2-340" fmla="*/ 711877 h 5393835"/>
              <a:gd name="connsiteX3-341" fmla="*/ 3581732 w 3581732"/>
              <a:gd name="connsiteY3-342" fmla="*/ 5393835 h 5393835"/>
              <a:gd name="connsiteX4-343" fmla="*/ 0 w 3581732"/>
              <a:gd name="connsiteY4-344" fmla="*/ 5368435 h 5393835"/>
              <a:gd name="connsiteX5-345" fmla="*/ 1331731 w 3581732"/>
              <a:gd name="connsiteY5-346" fmla="*/ 711877 h 5393835"/>
              <a:gd name="connsiteX6-347" fmla="*/ 787174 w 3581732"/>
              <a:gd name="connsiteY6-348" fmla="*/ 915077 h 5393835"/>
              <a:gd name="connsiteX7-349" fmla="*/ 1784517 w 3581732"/>
              <a:gd name="connsiteY7-350" fmla="*/ 0 h 5393835"/>
              <a:gd name="connsiteX0-351" fmla="*/ 1784517 w 3581732"/>
              <a:gd name="connsiteY0-352" fmla="*/ 0 h 5393835"/>
              <a:gd name="connsiteX1-353" fmla="*/ 2654859 w 3581732"/>
              <a:gd name="connsiteY1-354" fmla="*/ 915077 h 5393835"/>
              <a:gd name="connsiteX2-355" fmla="*/ 2110301 w 3581732"/>
              <a:gd name="connsiteY2-356" fmla="*/ 711877 h 5393835"/>
              <a:gd name="connsiteX3-357" fmla="*/ 3581732 w 3581732"/>
              <a:gd name="connsiteY3-358" fmla="*/ 5393835 h 5393835"/>
              <a:gd name="connsiteX4-359" fmla="*/ 0 w 3581732"/>
              <a:gd name="connsiteY4-360" fmla="*/ 5368435 h 5393835"/>
              <a:gd name="connsiteX5-361" fmla="*/ 1331731 w 3581732"/>
              <a:gd name="connsiteY5-362" fmla="*/ 711877 h 5393835"/>
              <a:gd name="connsiteX6-363" fmla="*/ 787174 w 3581732"/>
              <a:gd name="connsiteY6-364" fmla="*/ 915077 h 5393835"/>
              <a:gd name="connsiteX7-365" fmla="*/ 1784517 w 3581732"/>
              <a:gd name="connsiteY7-366" fmla="*/ 0 h 5393835"/>
              <a:gd name="connsiteX0-367" fmla="*/ 1784517 w 3581732"/>
              <a:gd name="connsiteY0-368" fmla="*/ 0 h 5393835"/>
              <a:gd name="connsiteX1-369" fmla="*/ 2692959 w 3581732"/>
              <a:gd name="connsiteY1-370" fmla="*/ 902377 h 5393835"/>
              <a:gd name="connsiteX2-371" fmla="*/ 2110301 w 3581732"/>
              <a:gd name="connsiteY2-372" fmla="*/ 711877 h 5393835"/>
              <a:gd name="connsiteX3-373" fmla="*/ 3581732 w 3581732"/>
              <a:gd name="connsiteY3-374" fmla="*/ 5393835 h 5393835"/>
              <a:gd name="connsiteX4-375" fmla="*/ 0 w 3581732"/>
              <a:gd name="connsiteY4-376" fmla="*/ 5368435 h 5393835"/>
              <a:gd name="connsiteX5-377" fmla="*/ 1331731 w 3581732"/>
              <a:gd name="connsiteY5-378" fmla="*/ 711877 h 5393835"/>
              <a:gd name="connsiteX6-379" fmla="*/ 787174 w 3581732"/>
              <a:gd name="connsiteY6-380" fmla="*/ 915077 h 5393835"/>
              <a:gd name="connsiteX7-381" fmla="*/ 1784517 w 3581732"/>
              <a:gd name="connsiteY7-382" fmla="*/ 0 h 5393835"/>
              <a:gd name="connsiteX0-383" fmla="*/ 1784517 w 3581732"/>
              <a:gd name="connsiteY0-384" fmla="*/ 0 h 5393835"/>
              <a:gd name="connsiteX1-385" fmla="*/ 2692959 w 3581732"/>
              <a:gd name="connsiteY1-386" fmla="*/ 902377 h 5393835"/>
              <a:gd name="connsiteX2-387" fmla="*/ 2110301 w 3581732"/>
              <a:gd name="connsiteY2-388" fmla="*/ 711877 h 5393835"/>
              <a:gd name="connsiteX3-389" fmla="*/ 3581732 w 3581732"/>
              <a:gd name="connsiteY3-390" fmla="*/ 5393835 h 5393835"/>
              <a:gd name="connsiteX4-391" fmla="*/ 0 w 3581732"/>
              <a:gd name="connsiteY4-392" fmla="*/ 5368435 h 5393835"/>
              <a:gd name="connsiteX5-393" fmla="*/ 1484131 w 3581732"/>
              <a:gd name="connsiteY5-394" fmla="*/ 699177 h 5393835"/>
              <a:gd name="connsiteX6-395" fmla="*/ 787174 w 3581732"/>
              <a:gd name="connsiteY6-396" fmla="*/ 915077 h 5393835"/>
              <a:gd name="connsiteX7-397" fmla="*/ 1784517 w 3581732"/>
              <a:gd name="connsiteY7-398" fmla="*/ 0 h 5393835"/>
              <a:gd name="connsiteX0-399" fmla="*/ 1784517 w 3581732"/>
              <a:gd name="connsiteY0-400" fmla="*/ 0 h 5393835"/>
              <a:gd name="connsiteX1-401" fmla="*/ 2692959 w 3581732"/>
              <a:gd name="connsiteY1-402" fmla="*/ 902377 h 5393835"/>
              <a:gd name="connsiteX2-403" fmla="*/ 2110301 w 3581732"/>
              <a:gd name="connsiteY2-404" fmla="*/ 711877 h 5393835"/>
              <a:gd name="connsiteX3-405" fmla="*/ 3581732 w 3581732"/>
              <a:gd name="connsiteY3-406" fmla="*/ 5393835 h 5393835"/>
              <a:gd name="connsiteX4-407" fmla="*/ 0 w 3581732"/>
              <a:gd name="connsiteY4-408" fmla="*/ 5368435 h 5393835"/>
              <a:gd name="connsiteX5-409" fmla="*/ 1484131 w 3581732"/>
              <a:gd name="connsiteY5-410" fmla="*/ 699177 h 5393835"/>
              <a:gd name="connsiteX6-411" fmla="*/ 787174 w 3581732"/>
              <a:gd name="connsiteY6-412" fmla="*/ 915077 h 5393835"/>
              <a:gd name="connsiteX7-413" fmla="*/ 1784517 w 3581732"/>
              <a:gd name="connsiteY7-414" fmla="*/ 0 h 5393835"/>
              <a:gd name="connsiteX0-415" fmla="*/ 1784517 w 3581732"/>
              <a:gd name="connsiteY0-416" fmla="*/ 0 h 5393835"/>
              <a:gd name="connsiteX1-417" fmla="*/ 2692959 w 3581732"/>
              <a:gd name="connsiteY1-418" fmla="*/ 902377 h 5393835"/>
              <a:gd name="connsiteX2-419" fmla="*/ 2110301 w 3581732"/>
              <a:gd name="connsiteY2-420" fmla="*/ 711877 h 5393835"/>
              <a:gd name="connsiteX3-421" fmla="*/ 3581732 w 3581732"/>
              <a:gd name="connsiteY3-422" fmla="*/ 5393835 h 5393835"/>
              <a:gd name="connsiteX4-423" fmla="*/ 0 w 3581732"/>
              <a:gd name="connsiteY4-424" fmla="*/ 5368435 h 5393835"/>
              <a:gd name="connsiteX5-425" fmla="*/ 1484131 w 3581732"/>
              <a:gd name="connsiteY5-426" fmla="*/ 699177 h 5393835"/>
              <a:gd name="connsiteX6-427" fmla="*/ 914174 w 3581732"/>
              <a:gd name="connsiteY6-428" fmla="*/ 775377 h 5393835"/>
              <a:gd name="connsiteX7-429" fmla="*/ 1784517 w 3581732"/>
              <a:gd name="connsiteY7-430" fmla="*/ 0 h 5393835"/>
              <a:gd name="connsiteX0-431" fmla="*/ 1784517 w 3581732"/>
              <a:gd name="connsiteY0-432" fmla="*/ 0 h 5393835"/>
              <a:gd name="connsiteX1-433" fmla="*/ 2692959 w 3581732"/>
              <a:gd name="connsiteY1-434" fmla="*/ 762677 h 5393835"/>
              <a:gd name="connsiteX2-435" fmla="*/ 2110301 w 3581732"/>
              <a:gd name="connsiteY2-436" fmla="*/ 711877 h 5393835"/>
              <a:gd name="connsiteX3-437" fmla="*/ 3581732 w 3581732"/>
              <a:gd name="connsiteY3-438" fmla="*/ 5393835 h 5393835"/>
              <a:gd name="connsiteX4-439" fmla="*/ 0 w 3581732"/>
              <a:gd name="connsiteY4-440" fmla="*/ 5368435 h 5393835"/>
              <a:gd name="connsiteX5-441" fmla="*/ 1484131 w 3581732"/>
              <a:gd name="connsiteY5-442" fmla="*/ 699177 h 5393835"/>
              <a:gd name="connsiteX6-443" fmla="*/ 914174 w 3581732"/>
              <a:gd name="connsiteY6-444" fmla="*/ 775377 h 5393835"/>
              <a:gd name="connsiteX7-445" fmla="*/ 1784517 w 3581732"/>
              <a:gd name="connsiteY7-446" fmla="*/ 0 h 5393835"/>
              <a:gd name="connsiteX0-447" fmla="*/ 1784517 w 3581732"/>
              <a:gd name="connsiteY0-448" fmla="*/ 0 h 5393835"/>
              <a:gd name="connsiteX1-449" fmla="*/ 2667559 w 3581732"/>
              <a:gd name="connsiteY1-450" fmla="*/ 965877 h 5393835"/>
              <a:gd name="connsiteX2-451" fmla="*/ 2110301 w 3581732"/>
              <a:gd name="connsiteY2-452" fmla="*/ 711877 h 5393835"/>
              <a:gd name="connsiteX3-453" fmla="*/ 3581732 w 3581732"/>
              <a:gd name="connsiteY3-454" fmla="*/ 5393835 h 5393835"/>
              <a:gd name="connsiteX4-455" fmla="*/ 0 w 3581732"/>
              <a:gd name="connsiteY4-456" fmla="*/ 5368435 h 5393835"/>
              <a:gd name="connsiteX5-457" fmla="*/ 1484131 w 3581732"/>
              <a:gd name="connsiteY5-458" fmla="*/ 699177 h 5393835"/>
              <a:gd name="connsiteX6-459" fmla="*/ 914174 w 3581732"/>
              <a:gd name="connsiteY6-460" fmla="*/ 775377 h 5393835"/>
              <a:gd name="connsiteX7-461" fmla="*/ 1784517 w 3581732"/>
              <a:gd name="connsiteY7-462" fmla="*/ 0 h 5393835"/>
              <a:gd name="connsiteX0-463" fmla="*/ 1784517 w 3581732"/>
              <a:gd name="connsiteY0-464" fmla="*/ 0 h 5393835"/>
              <a:gd name="connsiteX1-465" fmla="*/ 2667559 w 3581732"/>
              <a:gd name="connsiteY1-466" fmla="*/ 965877 h 5393835"/>
              <a:gd name="connsiteX2-467" fmla="*/ 2110301 w 3581732"/>
              <a:gd name="connsiteY2-468" fmla="*/ 711877 h 5393835"/>
              <a:gd name="connsiteX3-469" fmla="*/ 3581732 w 3581732"/>
              <a:gd name="connsiteY3-470" fmla="*/ 5393835 h 5393835"/>
              <a:gd name="connsiteX4-471" fmla="*/ 0 w 3581732"/>
              <a:gd name="connsiteY4-472" fmla="*/ 5368435 h 5393835"/>
              <a:gd name="connsiteX5-473" fmla="*/ 1484131 w 3581732"/>
              <a:gd name="connsiteY5-474" fmla="*/ 699177 h 5393835"/>
              <a:gd name="connsiteX6-475" fmla="*/ 914174 w 3581732"/>
              <a:gd name="connsiteY6-476" fmla="*/ 927777 h 5393835"/>
              <a:gd name="connsiteX7-477" fmla="*/ 1784517 w 3581732"/>
              <a:gd name="connsiteY7-478" fmla="*/ 0 h 5393835"/>
              <a:gd name="connsiteX0-479" fmla="*/ 1784517 w 3581732"/>
              <a:gd name="connsiteY0-480" fmla="*/ 0 h 5393835"/>
              <a:gd name="connsiteX1-481" fmla="*/ 2667559 w 3581732"/>
              <a:gd name="connsiteY1-482" fmla="*/ 965877 h 5393835"/>
              <a:gd name="connsiteX2-483" fmla="*/ 2110301 w 3581732"/>
              <a:gd name="connsiteY2-484" fmla="*/ 711877 h 5393835"/>
              <a:gd name="connsiteX3-485" fmla="*/ 3581732 w 3581732"/>
              <a:gd name="connsiteY3-486" fmla="*/ 5393835 h 5393835"/>
              <a:gd name="connsiteX4-487" fmla="*/ 0 w 3581732"/>
              <a:gd name="connsiteY4-488" fmla="*/ 5368435 h 5393835"/>
              <a:gd name="connsiteX5-489" fmla="*/ 1471431 w 3581732"/>
              <a:gd name="connsiteY5-490" fmla="*/ 864277 h 5393835"/>
              <a:gd name="connsiteX6-491" fmla="*/ 914174 w 3581732"/>
              <a:gd name="connsiteY6-492" fmla="*/ 927777 h 5393835"/>
              <a:gd name="connsiteX7-493" fmla="*/ 1784517 w 3581732"/>
              <a:gd name="connsiteY7-494" fmla="*/ 0 h 5393835"/>
              <a:gd name="connsiteX0-495" fmla="*/ 1784517 w 3581732"/>
              <a:gd name="connsiteY0-496" fmla="*/ 0 h 5393835"/>
              <a:gd name="connsiteX1-497" fmla="*/ 2667559 w 3581732"/>
              <a:gd name="connsiteY1-498" fmla="*/ 965877 h 5393835"/>
              <a:gd name="connsiteX2-499" fmla="*/ 2084901 w 3581732"/>
              <a:gd name="connsiteY2-500" fmla="*/ 876977 h 5393835"/>
              <a:gd name="connsiteX3-501" fmla="*/ 3581732 w 3581732"/>
              <a:gd name="connsiteY3-502" fmla="*/ 5393835 h 5393835"/>
              <a:gd name="connsiteX4-503" fmla="*/ 0 w 3581732"/>
              <a:gd name="connsiteY4-504" fmla="*/ 5368435 h 5393835"/>
              <a:gd name="connsiteX5-505" fmla="*/ 1471431 w 3581732"/>
              <a:gd name="connsiteY5-506" fmla="*/ 864277 h 5393835"/>
              <a:gd name="connsiteX6-507" fmla="*/ 914174 w 3581732"/>
              <a:gd name="connsiteY6-508" fmla="*/ 927777 h 5393835"/>
              <a:gd name="connsiteX7-509" fmla="*/ 1784517 w 3581732"/>
              <a:gd name="connsiteY7-510" fmla="*/ 0 h 5393835"/>
            </a:gdLst>
            <a:ahLst/>
            <a:cxnLst/>
            <a:rect l="l" t="t" r="r" b="b"/>
            <a:pathLst>
              <a:path w="3581732" h="5393835">
                <a:moveTo>
                  <a:pt x="1784517" y="0"/>
                </a:moveTo>
                <a:lnTo>
                  <a:pt x="2667559" y="965877"/>
                </a:lnTo>
                <a:lnTo>
                  <a:pt x="2084901" y="876977"/>
                </a:lnTo>
                <a:cubicBezTo>
                  <a:pt x="2088545" y="2496896"/>
                  <a:pt x="2498588" y="4116816"/>
                  <a:pt x="3581732" y="5393835"/>
                </a:cubicBezTo>
                <a:lnTo>
                  <a:pt x="0" y="5368435"/>
                </a:lnTo>
                <a:cubicBezTo>
                  <a:pt x="1129710" y="4193016"/>
                  <a:pt x="1383121" y="2661996"/>
                  <a:pt x="1471431" y="864277"/>
                </a:cubicBezTo>
                <a:lnTo>
                  <a:pt x="914174" y="927777"/>
                </a:lnTo>
                <a:lnTo>
                  <a:pt x="1784517" y="0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100000">
                <a:schemeClr val="accent2">
                  <a:alpha val="0"/>
                  <a:lumMod val="0"/>
                  <a:lumOff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27" name="标题 1"/>
          <p:cNvSpPr txBox="1"/>
          <p:nvPr/>
        </p:nvSpPr>
        <p:spPr>
          <a:xfrm>
            <a:off x="-223185" y="3289144"/>
            <a:ext cx="1267062" cy="1908498"/>
          </a:xfrm>
          <a:custGeom>
            <a:avLst/>
            <a:gdLst>
              <a:gd name="connsiteX0" fmla="*/ 921143 w 1842285"/>
              <a:gd name="connsiteY0" fmla="*/ 0 h 5812935"/>
              <a:gd name="connsiteX1" fmla="*/ 1842285 w 1842285"/>
              <a:gd name="connsiteY1" fmla="*/ 1588177 h 5812935"/>
              <a:gd name="connsiteX2" fmla="*/ 1323127 w 1842285"/>
              <a:gd name="connsiteY2" fmla="*/ 1588177 h 5812935"/>
              <a:gd name="connsiteX3" fmla="*/ 1715058 w 1842285"/>
              <a:gd name="connsiteY3" fmla="*/ 5812935 h 5812935"/>
              <a:gd name="connsiteX4" fmla="*/ 127226 w 1842285"/>
              <a:gd name="connsiteY4" fmla="*/ 5812935 h 5812935"/>
              <a:gd name="connsiteX5" fmla="*/ 519157 w 1842285"/>
              <a:gd name="connsiteY5" fmla="*/ 1588177 h 5812935"/>
              <a:gd name="connsiteX6" fmla="*/ 0 w 1842285"/>
              <a:gd name="connsiteY6" fmla="*/ 1588177 h 5812935"/>
              <a:gd name="connsiteX0-1" fmla="*/ 1771817 w 2692959"/>
              <a:gd name="connsiteY0-2" fmla="*/ 0 h 6219335"/>
              <a:gd name="connsiteX1-3" fmla="*/ 2692959 w 2692959"/>
              <a:gd name="connsiteY1-4" fmla="*/ 1588177 h 6219335"/>
              <a:gd name="connsiteX2-5" fmla="*/ 2173801 w 2692959"/>
              <a:gd name="connsiteY2-6" fmla="*/ 1588177 h 6219335"/>
              <a:gd name="connsiteX3-7" fmla="*/ 2565732 w 2692959"/>
              <a:gd name="connsiteY3-8" fmla="*/ 5812935 h 6219335"/>
              <a:gd name="connsiteX4-9" fmla="*/ 0 w 2692959"/>
              <a:gd name="connsiteY4-10" fmla="*/ 6219335 h 6219335"/>
              <a:gd name="connsiteX5-11" fmla="*/ 1369831 w 2692959"/>
              <a:gd name="connsiteY5-12" fmla="*/ 1588177 h 6219335"/>
              <a:gd name="connsiteX6-13" fmla="*/ 850674 w 2692959"/>
              <a:gd name="connsiteY6-14" fmla="*/ 1588177 h 6219335"/>
              <a:gd name="connsiteX7" fmla="*/ 1771817 w 2692959"/>
              <a:gd name="connsiteY7" fmla="*/ 0 h 6219335"/>
              <a:gd name="connsiteX0-15" fmla="*/ 1771817 w 3403932"/>
              <a:gd name="connsiteY0-16" fmla="*/ 0 h 6219335"/>
              <a:gd name="connsiteX1-17" fmla="*/ 2692959 w 3403932"/>
              <a:gd name="connsiteY1-18" fmla="*/ 1588177 h 6219335"/>
              <a:gd name="connsiteX2-19" fmla="*/ 2173801 w 3403932"/>
              <a:gd name="connsiteY2-20" fmla="*/ 1588177 h 6219335"/>
              <a:gd name="connsiteX3-21" fmla="*/ 3403932 w 3403932"/>
              <a:gd name="connsiteY3-22" fmla="*/ 6143135 h 6219335"/>
              <a:gd name="connsiteX4-23" fmla="*/ 0 w 3403932"/>
              <a:gd name="connsiteY4-24" fmla="*/ 6219335 h 6219335"/>
              <a:gd name="connsiteX5-25" fmla="*/ 1369831 w 3403932"/>
              <a:gd name="connsiteY5-26" fmla="*/ 1588177 h 6219335"/>
              <a:gd name="connsiteX6-27" fmla="*/ 850674 w 3403932"/>
              <a:gd name="connsiteY6-28" fmla="*/ 1588177 h 6219335"/>
              <a:gd name="connsiteX7-29" fmla="*/ 1771817 w 3403932"/>
              <a:gd name="connsiteY7-30" fmla="*/ 0 h 6219335"/>
              <a:gd name="connsiteX0-31" fmla="*/ 1771817 w 3403932"/>
              <a:gd name="connsiteY0-32" fmla="*/ 0 h 6219335"/>
              <a:gd name="connsiteX1-33" fmla="*/ 2692959 w 3403932"/>
              <a:gd name="connsiteY1-34" fmla="*/ 1588177 h 6219335"/>
              <a:gd name="connsiteX2-35" fmla="*/ 2173801 w 3403932"/>
              <a:gd name="connsiteY2-36" fmla="*/ 1588177 h 6219335"/>
              <a:gd name="connsiteX3-37" fmla="*/ 3403932 w 3403932"/>
              <a:gd name="connsiteY3-38" fmla="*/ 6143135 h 6219335"/>
              <a:gd name="connsiteX4-39" fmla="*/ 0 w 3403932"/>
              <a:gd name="connsiteY4-40" fmla="*/ 6219335 h 6219335"/>
              <a:gd name="connsiteX5-41" fmla="*/ 1369831 w 3403932"/>
              <a:gd name="connsiteY5-42" fmla="*/ 1588177 h 6219335"/>
              <a:gd name="connsiteX6-43" fmla="*/ 850674 w 3403932"/>
              <a:gd name="connsiteY6-44" fmla="*/ 1588177 h 6219335"/>
              <a:gd name="connsiteX7-45" fmla="*/ 1771817 w 3403932"/>
              <a:gd name="connsiteY7-46" fmla="*/ 0 h 6219335"/>
              <a:gd name="connsiteX0-47" fmla="*/ 1771817 w 3403932"/>
              <a:gd name="connsiteY0-48" fmla="*/ 0 h 6219335"/>
              <a:gd name="connsiteX1-49" fmla="*/ 2692959 w 3403932"/>
              <a:gd name="connsiteY1-50" fmla="*/ 1588177 h 6219335"/>
              <a:gd name="connsiteX2-51" fmla="*/ 2173801 w 3403932"/>
              <a:gd name="connsiteY2-52" fmla="*/ 1588177 h 6219335"/>
              <a:gd name="connsiteX3-53" fmla="*/ 3403932 w 3403932"/>
              <a:gd name="connsiteY3-54" fmla="*/ 6143135 h 6219335"/>
              <a:gd name="connsiteX4-55" fmla="*/ 0 w 3403932"/>
              <a:gd name="connsiteY4-56" fmla="*/ 6219335 h 6219335"/>
              <a:gd name="connsiteX5-57" fmla="*/ 1369831 w 3403932"/>
              <a:gd name="connsiteY5-58" fmla="*/ 1588177 h 6219335"/>
              <a:gd name="connsiteX6-59" fmla="*/ 850674 w 3403932"/>
              <a:gd name="connsiteY6-60" fmla="*/ 1588177 h 6219335"/>
              <a:gd name="connsiteX7-61" fmla="*/ 1771817 w 3403932"/>
              <a:gd name="connsiteY7-62" fmla="*/ 0 h 6219335"/>
              <a:gd name="connsiteX0-63" fmla="*/ 1771817 w 3403932"/>
              <a:gd name="connsiteY0-64" fmla="*/ 0 h 6219335"/>
              <a:gd name="connsiteX1-65" fmla="*/ 2692959 w 3403932"/>
              <a:gd name="connsiteY1-66" fmla="*/ 1588177 h 6219335"/>
              <a:gd name="connsiteX2-67" fmla="*/ 2173801 w 3403932"/>
              <a:gd name="connsiteY2-68" fmla="*/ 1588177 h 6219335"/>
              <a:gd name="connsiteX3-69" fmla="*/ 3403932 w 3403932"/>
              <a:gd name="connsiteY3-70" fmla="*/ 6143135 h 6219335"/>
              <a:gd name="connsiteX4-71" fmla="*/ 0 w 3403932"/>
              <a:gd name="connsiteY4-72" fmla="*/ 6219335 h 6219335"/>
              <a:gd name="connsiteX5-73" fmla="*/ 1369831 w 3403932"/>
              <a:gd name="connsiteY5-74" fmla="*/ 1588177 h 6219335"/>
              <a:gd name="connsiteX6-75" fmla="*/ 850674 w 3403932"/>
              <a:gd name="connsiteY6-76" fmla="*/ 1588177 h 6219335"/>
              <a:gd name="connsiteX7-77" fmla="*/ 1771817 w 3403932"/>
              <a:gd name="connsiteY7-78" fmla="*/ 0 h 6219335"/>
              <a:gd name="connsiteX0-79" fmla="*/ 1771817 w 3403932"/>
              <a:gd name="connsiteY0-80" fmla="*/ 0 h 6219335"/>
              <a:gd name="connsiteX1-81" fmla="*/ 2692959 w 3403932"/>
              <a:gd name="connsiteY1-82" fmla="*/ 1588177 h 6219335"/>
              <a:gd name="connsiteX2-83" fmla="*/ 2173801 w 3403932"/>
              <a:gd name="connsiteY2-84" fmla="*/ 1588177 h 6219335"/>
              <a:gd name="connsiteX3-85" fmla="*/ 3403932 w 3403932"/>
              <a:gd name="connsiteY3-86" fmla="*/ 6143135 h 6219335"/>
              <a:gd name="connsiteX4-87" fmla="*/ 0 w 3403932"/>
              <a:gd name="connsiteY4-88" fmla="*/ 6219335 h 6219335"/>
              <a:gd name="connsiteX5-89" fmla="*/ 1369831 w 3403932"/>
              <a:gd name="connsiteY5-90" fmla="*/ 1588177 h 6219335"/>
              <a:gd name="connsiteX6-91" fmla="*/ 850674 w 3403932"/>
              <a:gd name="connsiteY6-92" fmla="*/ 1588177 h 6219335"/>
              <a:gd name="connsiteX7-93" fmla="*/ 1771817 w 3403932"/>
              <a:gd name="connsiteY7-94" fmla="*/ 0 h 6219335"/>
              <a:gd name="connsiteX0-95" fmla="*/ 1771817 w 3403932"/>
              <a:gd name="connsiteY0-96" fmla="*/ 0 h 6219335"/>
              <a:gd name="connsiteX1-97" fmla="*/ 2692959 w 3403932"/>
              <a:gd name="connsiteY1-98" fmla="*/ 1588177 h 6219335"/>
              <a:gd name="connsiteX2-99" fmla="*/ 2173801 w 3403932"/>
              <a:gd name="connsiteY2-100" fmla="*/ 1588177 h 6219335"/>
              <a:gd name="connsiteX3-101" fmla="*/ 3403932 w 3403932"/>
              <a:gd name="connsiteY3-102" fmla="*/ 6143135 h 6219335"/>
              <a:gd name="connsiteX4-103" fmla="*/ 0 w 3403932"/>
              <a:gd name="connsiteY4-104" fmla="*/ 6219335 h 6219335"/>
              <a:gd name="connsiteX5-105" fmla="*/ 1369831 w 3403932"/>
              <a:gd name="connsiteY5-106" fmla="*/ 1588177 h 6219335"/>
              <a:gd name="connsiteX6-107" fmla="*/ 850674 w 3403932"/>
              <a:gd name="connsiteY6-108" fmla="*/ 1588177 h 6219335"/>
              <a:gd name="connsiteX7-109" fmla="*/ 1771817 w 3403932"/>
              <a:gd name="connsiteY7-110" fmla="*/ 0 h 6219335"/>
              <a:gd name="connsiteX0-111" fmla="*/ 1771817 w 3403932"/>
              <a:gd name="connsiteY0-112" fmla="*/ 0 h 6219335"/>
              <a:gd name="connsiteX1-113" fmla="*/ 2692959 w 3403932"/>
              <a:gd name="connsiteY1-114" fmla="*/ 1588177 h 6219335"/>
              <a:gd name="connsiteX2-115" fmla="*/ 2173801 w 3403932"/>
              <a:gd name="connsiteY2-116" fmla="*/ 1588177 h 6219335"/>
              <a:gd name="connsiteX3-117" fmla="*/ 3403932 w 3403932"/>
              <a:gd name="connsiteY3-118" fmla="*/ 6143135 h 6219335"/>
              <a:gd name="connsiteX4-119" fmla="*/ 0 w 3403932"/>
              <a:gd name="connsiteY4-120" fmla="*/ 6219335 h 6219335"/>
              <a:gd name="connsiteX5-121" fmla="*/ 1369831 w 3403932"/>
              <a:gd name="connsiteY5-122" fmla="*/ 1588177 h 6219335"/>
              <a:gd name="connsiteX6-123" fmla="*/ 850674 w 3403932"/>
              <a:gd name="connsiteY6-124" fmla="*/ 1588177 h 6219335"/>
              <a:gd name="connsiteX7-125" fmla="*/ 1771817 w 3403932"/>
              <a:gd name="connsiteY7-126" fmla="*/ 0 h 6219335"/>
              <a:gd name="connsiteX0-127" fmla="*/ 1771817 w 3403932"/>
              <a:gd name="connsiteY0-128" fmla="*/ 0 h 6219335"/>
              <a:gd name="connsiteX1-129" fmla="*/ 2692959 w 3403932"/>
              <a:gd name="connsiteY1-130" fmla="*/ 1588177 h 6219335"/>
              <a:gd name="connsiteX2-131" fmla="*/ 2173801 w 3403932"/>
              <a:gd name="connsiteY2-132" fmla="*/ 1588177 h 6219335"/>
              <a:gd name="connsiteX3-133" fmla="*/ 3403932 w 3403932"/>
              <a:gd name="connsiteY3-134" fmla="*/ 6143135 h 6219335"/>
              <a:gd name="connsiteX4-135" fmla="*/ 0 w 3403932"/>
              <a:gd name="connsiteY4-136" fmla="*/ 6219335 h 6219335"/>
              <a:gd name="connsiteX5-137" fmla="*/ 1369831 w 3403932"/>
              <a:gd name="connsiteY5-138" fmla="*/ 1588177 h 6219335"/>
              <a:gd name="connsiteX6-139" fmla="*/ 825274 w 3403932"/>
              <a:gd name="connsiteY6-140" fmla="*/ 1689777 h 6219335"/>
              <a:gd name="connsiteX7-141" fmla="*/ 1771817 w 3403932"/>
              <a:gd name="connsiteY7-142" fmla="*/ 0 h 6219335"/>
              <a:gd name="connsiteX0-143" fmla="*/ 1771817 w 3403932"/>
              <a:gd name="connsiteY0-144" fmla="*/ 0 h 6219335"/>
              <a:gd name="connsiteX1-145" fmla="*/ 2692959 w 3403932"/>
              <a:gd name="connsiteY1-146" fmla="*/ 1664377 h 6219335"/>
              <a:gd name="connsiteX2-147" fmla="*/ 2173801 w 3403932"/>
              <a:gd name="connsiteY2-148" fmla="*/ 1588177 h 6219335"/>
              <a:gd name="connsiteX3-149" fmla="*/ 3403932 w 3403932"/>
              <a:gd name="connsiteY3-150" fmla="*/ 6143135 h 6219335"/>
              <a:gd name="connsiteX4-151" fmla="*/ 0 w 3403932"/>
              <a:gd name="connsiteY4-152" fmla="*/ 6219335 h 6219335"/>
              <a:gd name="connsiteX5-153" fmla="*/ 1369831 w 3403932"/>
              <a:gd name="connsiteY5-154" fmla="*/ 1588177 h 6219335"/>
              <a:gd name="connsiteX6-155" fmla="*/ 825274 w 3403932"/>
              <a:gd name="connsiteY6-156" fmla="*/ 1689777 h 6219335"/>
              <a:gd name="connsiteX7-157" fmla="*/ 1771817 w 3403932"/>
              <a:gd name="connsiteY7-158" fmla="*/ 0 h 6219335"/>
              <a:gd name="connsiteX0-159" fmla="*/ 1822617 w 3403932"/>
              <a:gd name="connsiteY0-160" fmla="*/ 0 h 5444635"/>
              <a:gd name="connsiteX1-161" fmla="*/ 2692959 w 3403932"/>
              <a:gd name="connsiteY1-162" fmla="*/ 889677 h 5444635"/>
              <a:gd name="connsiteX2-163" fmla="*/ 2173801 w 3403932"/>
              <a:gd name="connsiteY2-164" fmla="*/ 813477 h 5444635"/>
              <a:gd name="connsiteX3-165" fmla="*/ 3403932 w 3403932"/>
              <a:gd name="connsiteY3-166" fmla="*/ 5368435 h 5444635"/>
              <a:gd name="connsiteX4-167" fmla="*/ 0 w 3403932"/>
              <a:gd name="connsiteY4-168" fmla="*/ 5444635 h 5444635"/>
              <a:gd name="connsiteX5-169" fmla="*/ 1369831 w 3403932"/>
              <a:gd name="connsiteY5-170" fmla="*/ 813477 h 5444635"/>
              <a:gd name="connsiteX6-171" fmla="*/ 825274 w 3403932"/>
              <a:gd name="connsiteY6-172" fmla="*/ 915077 h 5444635"/>
              <a:gd name="connsiteX7-173" fmla="*/ 1822617 w 3403932"/>
              <a:gd name="connsiteY7-174" fmla="*/ 0 h 5444635"/>
              <a:gd name="connsiteX0-175" fmla="*/ 1784517 w 3365832"/>
              <a:gd name="connsiteY0-176" fmla="*/ 0 h 5368435"/>
              <a:gd name="connsiteX1-177" fmla="*/ 2654859 w 3365832"/>
              <a:gd name="connsiteY1-178" fmla="*/ 889677 h 5368435"/>
              <a:gd name="connsiteX2-179" fmla="*/ 2135701 w 3365832"/>
              <a:gd name="connsiteY2-180" fmla="*/ 813477 h 5368435"/>
              <a:gd name="connsiteX3-181" fmla="*/ 3365832 w 3365832"/>
              <a:gd name="connsiteY3-182" fmla="*/ 5368435 h 5368435"/>
              <a:gd name="connsiteX4-183" fmla="*/ 0 w 3365832"/>
              <a:gd name="connsiteY4-184" fmla="*/ 5368435 h 5368435"/>
              <a:gd name="connsiteX5-185" fmla="*/ 1331731 w 3365832"/>
              <a:gd name="connsiteY5-186" fmla="*/ 813477 h 5368435"/>
              <a:gd name="connsiteX6-187" fmla="*/ 787174 w 3365832"/>
              <a:gd name="connsiteY6-188" fmla="*/ 915077 h 5368435"/>
              <a:gd name="connsiteX7-189" fmla="*/ 1784517 w 3365832"/>
              <a:gd name="connsiteY7-190" fmla="*/ 0 h 5368435"/>
              <a:gd name="connsiteX0-191" fmla="*/ 1784517 w 3492832"/>
              <a:gd name="connsiteY0-192" fmla="*/ 0 h 5368435"/>
              <a:gd name="connsiteX1-193" fmla="*/ 2654859 w 3492832"/>
              <a:gd name="connsiteY1-194" fmla="*/ 889677 h 5368435"/>
              <a:gd name="connsiteX2-195" fmla="*/ 2135701 w 3492832"/>
              <a:gd name="connsiteY2-196" fmla="*/ 813477 h 5368435"/>
              <a:gd name="connsiteX3-197" fmla="*/ 3492832 w 3492832"/>
              <a:gd name="connsiteY3-198" fmla="*/ 5368435 h 5368435"/>
              <a:gd name="connsiteX4-199" fmla="*/ 0 w 3492832"/>
              <a:gd name="connsiteY4-200" fmla="*/ 5368435 h 5368435"/>
              <a:gd name="connsiteX5-201" fmla="*/ 1331731 w 3492832"/>
              <a:gd name="connsiteY5-202" fmla="*/ 813477 h 5368435"/>
              <a:gd name="connsiteX6-203" fmla="*/ 787174 w 3492832"/>
              <a:gd name="connsiteY6-204" fmla="*/ 915077 h 5368435"/>
              <a:gd name="connsiteX7-205" fmla="*/ 1784517 w 3492832"/>
              <a:gd name="connsiteY7-206" fmla="*/ 0 h 5368435"/>
              <a:gd name="connsiteX0-207" fmla="*/ 1784517 w 3581732"/>
              <a:gd name="connsiteY0-208" fmla="*/ 0 h 5393835"/>
              <a:gd name="connsiteX1-209" fmla="*/ 2654859 w 3581732"/>
              <a:gd name="connsiteY1-210" fmla="*/ 889677 h 5393835"/>
              <a:gd name="connsiteX2-211" fmla="*/ 2135701 w 3581732"/>
              <a:gd name="connsiteY2-212" fmla="*/ 813477 h 5393835"/>
              <a:gd name="connsiteX3-213" fmla="*/ 3581732 w 3581732"/>
              <a:gd name="connsiteY3-214" fmla="*/ 5393835 h 5393835"/>
              <a:gd name="connsiteX4-215" fmla="*/ 0 w 3581732"/>
              <a:gd name="connsiteY4-216" fmla="*/ 5368435 h 5393835"/>
              <a:gd name="connsiteX5-217" fmla="*/ 1331731 w 3581732"/>
              <a:gd name="connsiteY5-218" fmla="*/ 813477 h 5393835"/>
              <a:gd name="connsiteX6-219" fmla="*/ 787174 w 3581732"/>
              <a:gd name="connsiteY6-220" fmla="*/ 915077 h 5393835"/>
              <a:gd name="connsiteX7-221" fmla="*/ 1784517 w 3581732"/>
              <a:gd name="connsiteY7-222" fmla="*/ 0 h 5393835"/>
              <a:gd name="connsiteX0-223" fmla="*/ 1784517 w 3581732"/>
              <a:gd name="connsiteY0-224" fmla="*/ 0 h 5393835"/>
              <a:gd name="connsiteX1-225" fmla="*/ 2654859 w 3581732"/>
              <a:gd name="connsiteY1-226" fmla="*/ 889677 h 5393835"/>
              <a:gd name="connsiteX2-227" fmla="*/ 2135701 w 3581732"/>
              <a:gd name="connsiteY2-228" fmla="*/ 813477 h 5393835"/>
              <a:gd name="connsiteX3-229" fmla="*/ 3581732 w 3581732"/>
              <a:gd name="connsiteY3-230" fmla="*/ 5393835 h 5393835"/>
              <a:gd name="connsiteX4-231" fmla="*/ 0 w 3581732"/>
              <a:gd name="connsiteY4-232" fmla="*/ 5368435 h 5393835"/>
              <a:gd name="connsiteX5-233" fmla="*/ 1331731 w 3581732"/>
              <a:gd name="connsiteY5-234" fmla="*/ 813477 h 5393835"/>
              <a:gd name="connsiteX6-235" fmla="*/ 787174 w 3581732"/>
              <a:gd name="connsiteY6-236" fmla="*/ 915077 h 5393835"/>
              <a:gd name="connsiteX7-237" fmla="*/ 1784517 w 3581732"/>
              <a:gd name="connsiteY7-238" fmla="*/ 0 h 5393835"/>
              <a:gd name="connsiteX0-239" fmla="*/ 1784517 w 3581732"/>
              <a:gd name="connsiteY0-240" fmla="*/ 0 h 5393835"/>
              <a:gd name="connsiteX1-241" fmla="*/ 2654859 w 3581732"/>
              <a:gd name="connsiteY1-242" fmla="*/ 889677 h 5393835"/>
              <a:gd name="connsiteX2-243" fmla="*/ 2135701 w 3581732"/>
              <a:gd name="connsiteY2-244" fmla="*/ 813477 h 5393835"/>
              <a:gd name="connsiteX3-245" fmla="*/ 3581732 w 3581732"/>
              <a:gd name="connsiteY3-246" fmla="*/ 5393835 h 5393835"/>
              <a:gd name="connsiteX4-247" fmla="*/ 0 w 3581732"/>
              <a:gd name="connsiteY4-248" fmla="*/ 5368435 h 5393835"/>
              <a:gd name="connsiteX5-249" fmla="*/ 1331731 w 3581732"/>
              <a:gd name="connsiteY5-250" fmla="*/ 813477 h 5393835"/>
              <a:gd name="connsiteX6-251" fmla="*/ 787174 w 3581732"/>
              <a:gd name="connsiteY6-252" fmla="*/ 915077 h 5393835"/>
              <a:gd name="connsiteX7-253" fmla="*/ 1784517 w 3581732"/>
              <a:gd name="connsiteY7-254" fmla="*/ 0 h 5393835"/>
              <a:gd name="connsiteX0-255" fmla="*/ 1784517 w 3581732"/>
              <a:gd name="connsiteY0-256" fmla="*/ 0 h 5393835"/>
              <a:gd name="connsiteX1-257" fmla="*/ 2654859 w 3581732"/>
              <a:gd name="connsiteY1-258" fmla="*/ 889677 h 5393835"/>
              <a:gd name="connsiteX2-259" fmla="*/ 2135701 w 3581732"/>
              <a:gd name="connsiteY2-260" fmla="*/ 813477 h 5393835"/>
              <a:gd name="connsiteX3-261" fmla="*/ 3581732 w 3581732"/>
              <a:gd name="connsiteY3-262" fmla="*/ 5393835 h 5393835"/>
              <a:gd name="connsiteX4-263" fmla="*/ 0 w 3581732"/>
              <a:gd name="connsiteY4-264" fmla="*/ 5368435 h 5393835"/>
              <a:gd name="connsiteX5-265" fmla="*/ 1331731 w 3581732"/>
              <a:gd name="connsiteY5-266" fmla="*/ 813477 h 5393835"/>
              <a:gd name="connsiteX6-267" fmla="*/ 787174 w 3581732"/>
              <a:gd name="connsiteY6-268" fmla="*/ 915077 h 5393835"/>
              <a:gd name="connsiteX7-269" fmla="*/ 1784517 w 3581732"/>
              <a:gd name="connsiteY7-270" fmla="*/ 0 h 5393835"/>
              <a:gd name="connsiteX0-271" fmla="*/ 1784517 w 3581732"/>
              <a:gd name="connsiteY0-272" fmla="*/ 0 h 5393835"/>
              <a:gd name="connsiteX1-273" fmla="*/ 2654859 w 3581732"/>
              <a:gd name="connsiteY1-274" fmla="*/ 889677 h 5393835"/>
              <a:gd name="connsiteX2-275" fmla="*/ 2135701 w 3581732"/>
              <a:gd name="connsiteY2-276" fmla="*/ 813477 h 5393835"/>
              <a:gd name="connsiteX3-277" fmla="*/ 3581732 w 3581732"/>
              <a:gd name="connsiteY3-278" fmla="*/ 5393835 h 5393835"/>
              <a:gd name="connsiteX4-279" fmla="*/ 0 w 3581732"/>
              <a:gd name="connsiteY4-280" fmla="*/ 5368435 h 5393835"/>
              <a:gd name="connsiteX5-281" fmla="*/ 1331731 w 3581732"/>
              <a:gd name="connsiteY5-282" fmla="*/ 813477 h 5393835"/>
              <a:gd name="connsiteX6-283" fmla="*/ 787174 w 3581732"/>
              <a:gd name="connsiteY6-284" fmla="*/ 915077 h 5393835"/>
              <a:gd name="connsiteX7-285" fmla="*/ 1784517 w 3581732"/>
              <a:gd name="connsiteY7-286" fmla="*/ 0 h 5393835"/>
              <a:gd name="connsiteX0-287" fmla="*/ 1784517 w 3581732"/>
              <a:gd name="connsiteY0-288" fmla="*/ 0 h 5393835"/>
              <a:gd name="connsiteX1-289" fmla="*/ 2654859 w 3581732"/>
              <a:gd name="connsiteY1-290" fmla="*/ 889677 h 5393835"/>
              <a:gd name="connsiteX2-291" fmla="*/ 2110301 w 3581732"/>
              <a:gd name="connsiteY2-292" fmla="*/ 711877 h 5393835"/>
              <a:gd name="connsiteX3-293" fmla="*/ 3581732 w 3581732"/>
              <a:gd name="connsiteY3-294" fmla="*/ 5393835 h 5393835"/>
              <a:gd name="connsiteX4-295" fmla="*/ 0 w 3581732"/>
              <a:gd name="connsiteY4-296" fmla="*/ 5368435 h 5393835"/>
              <a:gd name="connsiteX5-297" fmla="*/ 1331731 w 3581732"/>
              <a:gd name="connsiteY5-298" fmla="*/ 813477 h 5393835"/>
              <a:gd name="connsiteX6-299" fmla="*/ 787174 w 3581732"/>
              <a:gd name="connsiteY6-300" fmla="*/ 915077 h 5393835"/>
              <a:gd name="connsiteX7-301" fmla="*/ 1784517 w 3581732"/>
              <a:gd name="connsiteY7-302" fmla="*/ 0 h 5393835"/>
              <a:gd name="connsiteX0-303" fmla="*/ 1784517 w 3581732"/>
              <a:gd name="connsiteY0-304" fmla="*/ 0 h 5393835"/>
              <a:gd name="connsiteX1-305" fmla="*/ 2654859 w 3581732"/>
              <a:gd name="connsiteY1-306" fmla="*/ 889677 h 5393835"/>
              <a:gd name="connsiteX2-307" fmla="*/ 2110301 w 3581732"/>
              <a:gd name="connsiteY2-308" fmla="*/ 711877 h 5393835"/>
              <a:gd name="connsiteX3-309" fmla="*/ 3581732 w 3581732"/>
              <a:gd name="connsiteY3-310" fmla="*/ 5393835 h 5393835"/>
              <a:gd name="connsiteX4-311" fmla="*/ 0 w 3581732"/>
              <a:gd name="connsiteY4-312" fmla="*/ 5368435 h 5393835"/>
              <a:gd name="connsiteX5-313" fmla="*/ 1331731 w 3581732"/>
              <a:gd name="connsiteY5-314" fmla="*/ 737277 h 5393835"/>
              <a:gd name="connsiteX6-315" fmla="*/ 787174 w 3581732"/>
              <a:gd name="connsiteY6-316" fmla="*/ 915077 h 5393835"/>
              <a:gd name="connsiteX7-317" fmla="*/ 1784517 w 3581732"/>
              <a:gd name="connsiteY7-318" fmla="*/ 0 h 5393835"/>
              <a:gd name="connsiteX0-319" fmla="*/ 1784517 w 3581732"/>
              <a:gd name="connsiteY0-320" fmla="*/ 0 h 5393835"/>
              <a:gd name="connsiteX1-321" fmla="*/ 2654859 w 3581732"/>
              <a:gd name="connsiteY1-322" fmla="*/ 889677 h 5393835"/>
              <a:gd name="connsiteX2-323" fmla="*/ 2110301 w 3581732"/>
              <a:gd name="connsiteY2-324" fmla="*/ 711877 h 5393835"/>
              <a:gd name="connsiteX3-325" fmla="*/ 3581732 w 3581732"/>
              <a:gd name="connsiteY3-326" fmla="*/ 5393835 h 5393835"/>
              <a:gd name="connsiteX4-327" fmla="*/ 0 w 3581732"/>
              <a:gd name="connsiteY4-328" fmla="*/ 5368435 h 5393835"/>
              <a:gd name="connsiteX5-329" fmla="*/ 1331731 w 3581732"/>
              <a:gd name="connsiteY5-330" fmla="*/ 749977 h 5393835"/>
              <a:gd name="connsiteX6-331" fmla="*/ 787174 w 3581732"/>
              <a:gd name="connsiteY6-332" fmla="*/ 915077 h 5393835"/>
              <a:gd name="connsiteX7-333" fmla="*/ 1784517 w 3581732"/>
              <a:gd name="connsiteY7-334" fmla="*/ 0 h 5393835"/>
              <a:gd name="connsiteX0-335" fmla="*/ 1784517 w 3581732"/>
              <a:gd name="connsiteY0-336" fmla="*/ 0 h 5393835"/>
              <a:gd name="connsiteX1-337" fmla="*/ 2654859 w 3581732"/>
              <a:gd name="connsiteY1-338" fmla="*/ 889677 h 5393835"/>
              <a:gd name="connsiteX2-339" fmla="*/ 2110301 w 3581732"/>
              <a:gd name="connsiteY2-340" fmla="*/ 711877 h 5393835"/>
              <a:gd name="connsiteX3-341" fmla="*/ 3581732 w 3581732"/>
              <a:gd name="connsiteY3-342" fmla="*/ 5393835 h 5393835"/>
              <a:gd name="connsiteX4-343" fmla="*/ 0 w 3581732"/>
              <a:gd name="connsiteY4-344" fmla="*/ 5368435 h 5393835"/>
              <a:gd name="connsiteX5-345" fmla="*/ 1331731 w 3581732"/>
              <a:gd name="connsiteY5-346" fmla="*/ 711877 h 5393835"/>
              <a:gd name="connsiteX6-347" fmla="*/ 787174 w 3581732"/>
              <a:gd name="connsiteY6-348" fmla="*/ 915077 h 5393835"/>
              <a:gd name="connsiteX7-349" fmla="*/ 1784517 w 3581732"/>
              <a:gd name="connsiteY7-350" fmla="*/ 0 h 5393835"/>
              <a:gd name="connsiteX0-351" fmla="*/ 1784517 w 3581732"/>
              <a:gd name="connsiteY0-352" fmla="*/ 0 h 5393835"/>
              <a:gd name="connsiteX1-353" fmla="*/ 2654859 w 3581732"/>
              <a:gd name="connsiteY1-354" fmla="*/ 915077 h 5393835"/>
              <a:gd name="connsiteX2-355" fmla="*/ 2110301 w 3581732"/>
              <a:gd name="connsiteY2-356" fmla="*/ 711877 h 5393835"/>
              <a:gd name="connsiteX3-357" fmla="*/ 3581732 w 3581732"/>
              <a:gd name="connsiteY3-358" fmla="*/ 5393835 h 5393835"/>
              <a:gd name="connsiteX4-359" fmla="*/ 0 w 3581732"/>
              <a:gd name="connsiteY4-360" fmla="*/ 5368435 h 5393835"/>
              <a:gd name="connsiteX5-361" fmla="*/ 1331731 w 3581732"/>
              <a:gd name="connsiteY5-362" fmla="*/ 711877 h 5393835"/>
              <a:gd name="connsiteX6-363" fmla="*/ 787174 w 3581732"/>
              <a:gd name="connsiteY6-364" fmla="*/ 915077 h 5393835"/>
              <a:gd name="connsiteX7-365" fmla="*/ 1784517 w 3581732"/>
              <a:gd name="connsiteY7-366" fmla="*/ 0 h 5393835"/>
              <a:gd name="connsiteX0-367" fmla="*/ 1784517 w 3581732"/>
              <a:gd name="connsiteY0-368" fmla="*/ 0 h 5393835"/>
              <a:gd name="connsiteX1-369" fmla="*/ 2692959 w 3581732"/>
              <a:gd name="connsiteY1-370" fmla="*/ 902377 h 5393835"/>
              <a:gd name="connsiteX2-371" fmla="*/ 2110301 w 3581732"/>
              <a:gd name="connsiteY2-372" fmla="*/ 711877 h 5393835"/>
              <a:gd name="connsiteX3-373" fmla="*/ 3581732 w 3581732"/>
              <a:gd name="connsiteY3-374" fmla="*/ 5393835 h 5393835"/>
              <a:gd name="connsiteX4-375" fmla="*/ 0 w 3581732"/>
              <a:gd name="connsiteY4-376" fmla="*/ 5368435 h 5393835"/>
              <a:gd name="connsiteX5-377" fmla="*/ 1331731 w 3581732"/>
              <a:gd name="connsiteY5-378" fmla="*/ 711877 h 5393835"/>
              <a:gd name="connsiteX6-379" fmla="*/ 787174 w 3581732"/>
              <a:gd name="connsiteY6-380" fmla="*/ 915077 h 5393835"/>
              <a:gd name="connsiteX7-381" fmla="*/ 1784517 w 3581732"/>
              <a:gd name="connsiteY7-382" fmla="*/ 0 h 5393835"/>
              <a:gd name="connsiteX0-383" fmla="*/ 1784517 w 3581732"/>
              <a:gd name="connsiteY0-384" fmla="*/ 0 h 5393835"/>
              <a:gd name="connsiteX1-385" fmla="*/ 2692959 w 3581732"/>
              <a:gd name="connsiteY1-386" fmla="*/ 902377 h 5393835"/>
              <a:gd name="connsiteX2-387" fmla="*/ 2110301 w 3581732"/>
              <a:gd name="connsiteY2-388" fmla="*/ 711877 h 5393835"/>
              <a:gd name="connsiteX3-389" fmla="*/ 3581732 w 3581732"/>
              <a:gd name="connsiteY3-390" fmla="*/ 5393835 h 5393835"/>
              <a:gd name="connsiteX4-391" fmla="*/ 0 w 3581732"/>
              <a:gd name="connsiteY4-392" fmla="*/ 5368435 h 5393835"/>
              <a:gd name="connsiteX5-393" fmla="*/ 1484131 w 3581732"/>
              <a:gd name="connsiteY5-394" fmla="*/ 699177 h 5393835"/>
              <a:gd name="connsiteX6-395" fmla="*/ 787174 w 3581732"/>
              <a:gd name="connsiteY6-396" fmla="*/ 915077 h 5393835"/>
              <a:gd name="connsiteX7-397" fmla="*/ 1784517 w 3581732"/>
              <a:gd name="connsiteY7-398" fmla="*/ 0 h 5393835"/>
              <a:gd name="connsiteX0-399" fmla="*/ 1784517 w 3581732"/>
              <a:gd name="connsiteY0-400" fmla="*/ 0 h 5393835"/>
              <a:gd name="connsiteX1-401" fmla="*/ 2692959 w 3581732"/>
              <a:gd name="connsiteY1-402" fmla="*/ 902377 h 5393835"/>
              <a:gd name="connsiteX2-403" fmla="*/ 2110301 w 3581732"/>
              <a:gd name="connsiteY2-404" fmla="*/ 711877 h 5393835"/>
              <a:gd name="connsiteX3-405" fmla="*/ 3581732 w 3581732"/>
              <a:gd name="connsiteY3-406" fmla="*/ 5393835 h 5393835"/>
              <a:gd name="connsiteX4-407" fmla="*/ 0 w 3581732"/>
              <a:gd name="connsiteY4-408" fmla="*/ 5368435 h 5393835"/>
              <a:gd name="connsiteX5-409" fmla="*/ 1484131 w 3581732"/>
              <a:gd name="connsiteY5-410" fmla="*/ 699177 h 5393835"/>
              <a:gd name="connsiteX6-411" fmla="*/ 787174 w 3581732"/>
              <a:gd name="connsiteY6-412" fmla="*/ 915077 h 5393835"/>
              <a:gd name="connsiteX7-413" fmla="*/ 1784517 w 3581732"/>
              <a:gd name="connsiteY7-414" fmla="*/ 0 h 5393835"/>
              <a:gd name="connsiteX0-415" fmla="*/ 1784517 w 3581732"/>
              <a:gd name="connsiteY0-416" fmla="*/ 0 h 5393835"/>
              <a:gd name="connsiteX1-417" fmla="*/ 2692959 w 3581732"/>
              <a:gd name="connsiteY1-418" fmla="*/ 902377 h 5393835"/>
              <a:gd name="connsiteX2-419" fmla="*/ 2110301 w 3581732"/>
              <a:gd name="connsiteY2-420" fmla="*/ 711877 h 5393835"/>
              <a:gd name="connsiteX3-421" fmla="*/ 3581732 w 3581732"/>
              <a:gd name="connsiteY3-422" fmla="*/ 5393835 h 5393835"/>
              <a:gd name="connsiteX4-423" fmla="*/ 0 w 3581732"/>
              <a:gd name="connsiteY4-424" fmla="*/ 5368435 h 5393835"/>
              <a:gd name="connsiteX5-425" fmla="*/ 1484131 w 3581732"/>
              <a:gd name="connsiteY5-426" fmla="*/ 699177 h 5393835"/>
              <a:gd name="connsiteX6-427" fmla="*/ 914174 w 3581732"/>
              <a:gd name="connsiteY6-428" fmla="*/ 775377 h 5393835"/>
              <a:gd name="connsiteX7-429" fmla="*/ 1784517 w 3581732"/>
              <a:gd name="connsiteY7-430" fmla="*/ 0 h 5393835"/>
              <a:gd name="connsiteX0-431" fmla="*/ 1784517 w 3581732"/>
              <a:gd name="connsiteY0-432" fmla="*/ 0 h 5393835"/>
              <a:gd name="connsiteX1-433" fmla="*/ 2692959 w 3581732"/>
              <a:gd name="connsiteY1-434" fmla="*/ 762677 h 5393835"/>
              <a:gd name="connsiteX2-435" fmla="*/ 2110301 w 3581732"/>
              <a:gd name="connsiteY2-436" fmla="*/ 711877 h 5393835"/>
              <a:gd name="connsiteX3-437" fmla="*/ 3581732 w 3581732"/>
              <a:gd name="connsiteY3-438" fmla="*/ 5393835 h 5393835"/>
              <a:gd name="connsiteX4-439" fmla="*/ 0 w 3581732"/>
              <a:gd name="connsiteY4-440" fmla="*/ 5368435 h 5393835"/>
              <a:gd name="connsiteX5-441" fmla="*/ 1484131 w 3581732"/>
              <a:gd name="connsiteY5-442" fmla="*/ 699177 h 5393835"/>
              <a:gd name="connsiteX6-443" fmla="*/ 914174 w 3581732"/>
              <a:gd name="connsiteY6-444" fmla="*/ 775377 h 5393835"/>
              <a:gd name="connsiteX7-445" fmla="*/ 1784517 w 3581732"/>
              <a:gd name="connsiteY7-446" fmla="*/ 0 h 5393835"/>
              <a:gd name="connsiteX0-447" fmla="*/ 1784517 w 3581732"/>
              <a:gd name="connsiteY0-448" fmla="*/ 0 h 5393835"/>
              <a:gd name="connsiteX1-449" fmla="*/ 2667559 w 3581732"/>
              <a:gd name="connsiteY1-450" fmla="*/ 965877 h 5393835"/>
              <a:gd name="connsiteX2-451" fmla="*/ 2110301 w 3581732"/>
              <a:gd name="connsiteY2-452" fmla="*/ 711877 h 5393835"/>
              <a:gd name="connsiteX3-453" fmla="*/ 3581732 w 3581732"/>
              <a:gd name="connsiteY3-454" fmla="*/ 5393835 h 5393835"/>
              <a:gd name="connsiteX4-455" fmla="*/ 0 w 3581732"/>
              <a:gd name="connsiteY4-456" fmla="*/ 5368435 h 5393835"/>
              <a:gd name="connsiteX5-457" fmla="*/ 1484131 w 3581732"/>
              <a:gd name="connsiteY5-458" fmla="*/ 699177 h 5393835"/>
              <a:gd name="connsiteX6-459" fmla="*/ 914174 w 3581732"/>
              <a:gd name="connsiteY6-460" fmla="*/ 775377 h 5393835"/>
              <a:gd name="connsiteX7-461" fmla="*/ 1784517 w 3581732"/>
              <a:gd name="connsiteY7-462" fmla="*/ 0 h 5393835"/>
              <a:gd name="connsiteX0-463" fmla="*/ 1784517 w 3581732"/>
              <a:gd name="connsiteY0-464" fmla="*/ 0 h 5393835"/>
              <a:gd name="connsiteX1-465" fmla="*/ 2667559 w 3581732"/>
              <a:gd name="connsiteY1-466" fmla="*/ 965877 h 5393835"/>
              <a:gd name="connsiteX2-467" fmla="*/ 2110301 w 3581732"/>
              <a:gd name="connsiteY2-468" fmla="*/ 711877 h 5393835"/>
              <a:gd name="connsiteX3-469" fmla="*/ 3581732 w 3581732"/>
              <a:gd name="connsiteY3-470" fmla="*/ 5393835 h 5393835"/>
              <a:gd name="connsiteX4-471" fmla="*/ 0 w 3581732"/>
              <a:gd name="connsiteY4-472" fmla="*/ 5368435 h 5393835"/>
              <a:gd name="connsiteX5-473" fmla="*/ 1484131 w 3581732"/>
              <a:gd name="connsiteY5-474" fmla="*/ 699177 h 5393835"/>
              <a:gd name="connsiteX6-475" fmla="*/ 914174 w 3581732"/>
              <a:gd name="connsiteY6-476" fmla="*/ 927777 h 5393835"/>
              <a:gd name="connsiteX7-477" fmla="*/ 1784517 w 3581732"/>
              <a:gd name="connsiteY7-478" fmla="*/ 0 h 5393835"/>
              <a:gd name="connsiteX0-479" fmla="*/ 1784517 w 3581732"/>
              <a:gd name="connsiteY0-480" fmla="*/ 0 h 5393835"/>
              <a:gd name="connsiteX1-481" fmla="*/ 2667559 w 3581732"/>
              <a:gd name="connsiteY1-482" fmla="*/ 965877 h 5393835"/>
              <a:gd name="connsiteX2-483" fmla="*/ 2110301 w 3581732"/>
              <a:gd name="connsiteY2-484" fmla="*/ 711877 h 5393835"/>
              <a:gd name="connsiteX3-485" fmla="*/ 3581732 w 3581732"/>
              <a:gd name="connsiteY3-486" fmla="*/ 5393835 h 5393835"/>
              <a:gd name="connsiteX4-487" fmla="*/ 0 w 3581732"/>
              <a:gd name="connsiteY4-488" fmla="*/ 5368435 h 5393835"/>
              <a:gd name="connsiteX5-489" fmla="*/ 1471431 w 3581732"/>
              <a:gd name="connsiteY5-490" fmla="*/ 864277 h 5393835"/>
              <a:gd name="connsiteX6-491" fmla="*/ 914174 w 3581732"/>
              <a:gd name="connsiteY6-492" fmla="*/ 927777 h 5393835"/>
              <a:gd name="connsiteX7-493" fmla="*/ 1784517 w 3581732"/>
              <a:gd name="connsiteY7-494" fmla="*/ 0 h 5393835"/>
              <a:gd name="connsiteX0-495" fmla="*/ 1784517 w 3581732"/>
              <a:gd name="connsiteY0-496" fmla="*/ 0 h 5393835"/>
              <a:gd name="connsiteX1-497" fmla="*/ 2667559 w 3581732"/>
              <a:gd name="connsiteY1-498" fmla="*/ 965877 h 5393835"/>
              <a:gd name="connsiteX2-499" fmla="*/ 2084901 w 3581732"/>
              <a:gd name="connsiteY2-500" fmla="*/ 876977 h 5393835"/>
              <a:gd name="connsiteX3-501" fmla="*/ 3581732 w 3581732"/>
              <a:gd name="connsiteY3-502" fmla="*/ 5393835 h 5393835"/>
              <a:gd name="connsiteX4-503" fmla="*/ 0 w 3581732"/>
              <a:gd name="connsiteY4-504" fmla="*/ 5368435 h 5393835"/>
              <a:gd name="connsiteX5-505" fmla="*/ 1471431 w 3581732"/>
              <a:gd name="connsiteY5-506" fmla="*/ 864277 h 5393835"/>
              <a:gd name="connsiteX6-507" fmla="*/ 914174 w 3581732"/>
              <a:gd name="connsiteY6-508" fmla="*/ 927777 h 5393835"/>
              <a:gd name="connsiteX7-509" fmla="*/ 1784517 w 3581732"/>
              <a:gd name="connsiteY7-510" fmla="*/ 0 h 5393835"/>
            </a:gdLst>
            <a:ahLst/>
            <a:cxnLst/>
            <a:rect l="l" t="t" r="r" b="b"/>
            <a:pathLst>
              <a:path w="3581732" h="5393835">
                <a:moveTo>
                  <a:pt x="1784517" y="0"/>
                </a:moveTo>
                <a:lnTo>
                  <a:pt x="2667559" y="965877"/>
                </a:lnTo>
                <a:lnTo>
                  <a:pt x="2084901" y="876977"/>
                </a:lnTo>
                <a:cubicBezTo>
                  <a:pt x="2088545" y="2496896"/>
                  <a:pt x="2498588" y="4116816"/>
                  <a:pt x="3581732" y="5393835"/>
                </a:cubicBezTo>
                <a:lnTo>
                  <a:pt x="0" y="5368435"/>
                </a:lnTo>
                <a:cubicBezTo>
                  <a:pt x="1129710" y="4193016"/>
                  <a:pt x="1383121" y="2661996"/>
                  <a:pt x="1471431" y="864277"/>
                </a:cubicBezTo>
                <a:lnTo>
                  <a:pt x="914174" y="927777"/>
                </a:lnTo>
                <a:lnTo>
                  <a:pt x="1784517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2">
                  <a:alpha val="0"/>
                  <a:lumMod val="0"/>
                  <a:lumOff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28" name="标题 1"/>
          <p:cNvSpPr txBox="1"/>
          <p:nvPr/>
        </p:nvSpPr>
        <p:spPr>
          <a:xfrm>
            <a:off x="409826" y="4767509"/>
            <a:ext cx="1570599" cy="2365698"/>
          </a:xfrm>
          <a:custGeom>
            <a:avLst/>
            <a:gdLst>
              <a:gd name="connsiteX0" fmla="*/ 921143 w 1842285"/>
              <a:gd name="connsiteY0" fmla="*/ 0 h 5812935"/>
              <a:gd name="connsiteX1" fmla="*/ 1842285 w 1842285"/>
              <a:gd name="connsiteY1" fmla="*/ 1588177 h 5812935"/>
              <a:gd name="connsiteX2" fmla="*/ 1323127 w 1842285"/>
              <a:gd name="connsiteY2" fmla="*/ 1588177 h 5812935"/>
              <a:gd name="connsiteX3" fmla="*/ 1715058 w 1842285"/>
              <a:gd name="connsiteY3" fmla="*/ 5812935 h 5812935"/>
              <a:gd name="connsiteX4" fmla="*/ 127226 w 1842285"/>
              <a:gd name="connsiteY4" fmla="*/ 5812935 h 5812935"/>
              <a:gd name="connsiteX5" fmla="*/ 519157 w 1842285"/>
              <a:gd name="connsiteY5" fmla="*/ 1588177 h 5812935"/>
              <a:gd name="connsiteX6" fmla="*/ 0 w 1842285"/>
              <a:gd name="connsiteY6" fmla="*/ 1588177 h 5812935"/>
              <a:gd name="connsiteX0-1" fmla="*/ 1771817 w 2692959"/>
              <a:gd name="connsiteY0-2" fmla="*/ 0 h 6219335"/>
              <a:gd name="connsiteX1-3" fmla="*/ 2692959 w 2692959"/>
              <a:gd name="connsiteY1-4" fmla="*/ 1588177 h 6219335"/>
              <a:gd name="connsiteX2-5" fmla="*/ 2173801 w 2692959"/>
              <a:gd name="connsiteY2-6" fmla="*/ 1588177 h 6219335"/>
              <a:gd name="connsiteX3-7" fmla="*/ 2565732 w 2692959"/>
              <a:gd name="connsiteY3-8" fmla="*/ 5812935 h 6219335"/>
              <a:gd name="connsiteX4-9" fmla="*/ 0 w 2692959"/>
              <a:gd name="connsiteY4-10" fmla="*/ 6219335 h 6219335"/>
              <a:gd name="connsiteX5-11" fmla="*/ 1369831 w 2692959"/>
              <a:gd name="connsiteY5-12" fmla="*/ 1588177 h 6219335"/>
              <a:gd name="connsiteX6-13" fmla="*/ 850674 w 2692959"/>
              <a:gd name="connsiteY6-14" fmla="*/ 1588177 h 6219335"/>
              <a:gd name="connsiteX7" fmla="*/ 1771817 w 2692959"/>
              <a:gd name="connsiteY7" fmla="*/ 0 h 6219335"/>
              <a:gd name="connsiteX0-15" fmla="*/ 1771817 w 3403932"/>
              <a:gd name="connsiteY0-16" fmla="*/ 0 h 6219335"/>
              <a:gd name="connsiteX1-17" fmla="*/ 2692959 w 3403932"/>
              <a:gd name="connsiteY1-18" fmla="*/ 1588177 h 6219335"/>
              <a:gd name="connsiteX2-19" fmla="*/ 2173801 w 3403932"/>
              <a:gd name="connsiteY2-20" fmla="*/ 1588177 h 6219335"/>
              <a:gd name="connsiteX3-21" fmla="*/ 3403932 w 3403932"/>
              <a:gd name="connsiteY3-22" fmla="*/ 6143135 h 6219335"/>
              <a:gd name="connsiteX4-23" fmla="*/ 0 w 3403932"/>
              <a:gd name="connsiteY4-24" fmla="*/ 6219335 h 6219335"/>
              <a:gd name="connsiteX5-25" fmla="*/ 1369831 w 3403932"/>
              <a:gd name="connsiteY5-26" fmla="*/ 1588177 h 6219335"/>
              <a:gd name="connsiteX6-27" fmla="*/ 850674 w 3403932"/>
              <a:gd name="connsiteY6-28" fmla="*/ 1588177 h 6219335"/>
              <a:gd name="connsiteX7-29" fmla="*/ 1771817 w 3403932"/>
              <a:gd name="connsiteY7-30" fmla="*/ 0 h 6219335"/>
              <a:gd name="connsiteX0-31" fmla="*/ 1771817 w 3403932"/>
              <a:gd name="connsiteY0-32" fmla="*/ 0 h 6219335"/>
              <a:gd name="connsiteX1-33" fmla="*/ 2692959 w 3403932"/>
              <a:gd name="connsiteY1-34" fmla="*/ 1588177 h 6219335"/>
              <a:gd name="connsiteX2-35" fmla="*/ 2173801 w 3403932"/>
              <a:gd name="connsiteY2-36" fmla="*/ 1588177 h 6219335"/>
              <a:gd name="connsiteX3-37" fmla="*/ 3403932 w 3403932"/>
              <a:gd name="connsiteY3-38" fmla="*/ 6143135 h 6219335"/>
              <a:gd name="connsiteX4-39" fmla="*/ 0 w 3403932"/>
              <a:gd name="connsiteY4-40" fmla="*/ 6219335 h 6219335"/>
              <a:gd name="connsiteX5-41" fmla="*/ 1369831 w 3403932"/>
              <a:gd name="connsiteY5-42" fmla="*/ 1588177 h 6219335"/>
              <a:gd name="connsiteX6-43" fmla="*/ 850674 w 3403932"/>
              <a:gd name="connsiteY6-44" fmla="*/ 1588177 h 6219335"/>
              <a:gd name="connsiteX7-45" fmla="*/ 1771817 w 3403932"/>
              <a:gd name="connsiteY7-46" fmla="*/ 0 h 6219335"/>
              <a:gd name="connsiteX0-47" fmla="*/ 1771817 w 3403932"/>
              <a:gd name="connsiteY0-48" fmla="*/ 0 h 6219335"/>
              <a:gd name="connsiteX1-49" fmla="*/ 2692959 w 3403932"/>
              <a:gd name="connsiteY1-50" fmla="*/ 1588177 h 6219335"/>
              <a:gd name="connsiteX2-51" fmla="*/ 2173801 w 3403932"/>
              <a:gd name="connsiteY2-52" fmla="*/ 1588177 h 6219335"/>
              <a:gd name="connsiteX3-53" fmla="*/ 3403932 w 3403932"/>
              <a:gd name="connsiteY3-54" fmla="*/ 6143135 h 6219335"/>
              <a:gd name="connsiteX4-55" fmla="*/ 0 w 3403932"/>
              <a:gd name="connsiteY4-56" fmla="*/ 6219335 h 6219335"/>
              <a:gd name="connsiteX5-57" fmla="*/ 1369831 w 3403932"/>
              <a:gd name="connsiteY5-58" fmla="*/ 1588177 h 6219335"/>
              <a:gd name="connsiteX6-59" fmla="*/ 850674 w 3403932"/>
              <a:gd name="connsiteY6-60" fmla="*/ 1588177 h 6219335"/>
              <a:gd name="connsiteX7-61" fmla="*/ 1771817 w 3403932"/>
              <a:gd name="connsiteY7-62" fmla="*/ 0 h 6219335"/>
              <a:gd name="connsiteX0-63" fmla="*/ 1771817 w 3403932"/>
              <a:gd name="connsiteY0-64" fmla="*/ 0 h 6219335"/>
              <a:gd name="connsiteX1-65" fmla="*/ 2692959 w 3403932"/>
              <a:gd name="connsiteY1-66" fmla="*/ 1588177 h 6219335"/>
              <a:gd name="connsiteX2-67" fmla="*/ 2173801 w 3403932"/>
              <a:gd name="connsiteY2-68" fmla="*/ 1588177 h 6219335"/>
              <a:gd name="connsiteX3-69" fmla="*/ 3403932 w 3403932"/>
              <a:gd name="connsiteY3-70" fmla="*/ 6143135 h 6219335"/>
              <a:gd name="connsiteX4-71" fmla="*/ 0 w 3403932"/>
              <a:gd name="connsiteY4-72" fmla="*/ 6219335 h 6219335"/>
              <a:gd name="connsiteX5-73" fmla="*/ 1369831 w 3403932"/>
              <a:gd name="connsiteY5-74" fmla="*/ 1588177 h 6219335"/>
              <a:gd name="connsiteX6-75" fmla="*/ 850674 w 3403932"/>
              <a:gd name="connsiteY6-76" fmla="*/ 1588177 h 6219335"/>
              <a:gd name="connsiteX7-77" fmla="*/ 1771817 w 3403932"/>
              <a:gd name="connsiteY7-78" fmla="*/ 0 h 6219335"/>
              <a:gd name="connsiteX0-79" fmla="*/ 1771817 w 3403932"/>
              <a:gd name="connsiteY0-80" fmla="*/ 0 h 6219335"/>
              <a:gd name="connsiteX1-81" fmla="*/ 2692959 w 3403932"/>
              <a:gd name="connsiteY1-82" fmla="*/ 1588177 h 6219335"/>
              <a:gd name="connsiteX2-83" fmla="*/ 2173801 w 3403932"/>
              <a:gd name="connsiteY2-84" fmla="*/ 1588177 h 6219335"/>
              <a:gd name="connsiteX3-85" fmla="*/ 3403932 w 3403932"/>
              <a:gd name="connsiteY3-86" fmla="*/ 6143135 h 6219335"/>
              <a:gd name="connsiteX4-87" fmla="*/ 0 w 3403932"/>
              <a:gd name="connsiteY4-88" fmla="*/ 6219335 h 6219335"/>
              <a:gd name="connsiteX5-89" fmla="*/ 1369831 w 3403932"/>
              <a:gd name="connsiteY5-90" fmla="*/ 1588177 h 6219335"/>
              <a:gd name="connsiteX6-91" fmla="*/ 850674 w 3403932"/>
              <a:gd name="connsiteY6-92" fmla="*/ 1588177 h 6219335"/>
              <a:gd name="connsiteX7-93" fmla="*/ 1771817 w 3403932"/>
              <a:gd name="connsiteY7-94" fmla="*/ 0 h 6219335"/>
              <a:gd name="connsiteX0-95" fmla="*/ 1771817 w 3403932"/>
              <a:gd name="connsiteY0-96" fmla="*/ 0 h 6219335"/>
              <a:gd name="connsiteX1-97" fmla="*/ 2692959 w 3403932"/>
              <a:gd name="connsiteY1-98" fmla="*/ 1588177 h 6219335"/>
              <a:gd name="connsiteX2-99" fmla="*/ 2173801 w 3403932"/>
              <a:gd name="connsiteY2-100" fmla="*/ 1588177 h 6219335"/>
              <a:gd name="connsiteX3-101" fmla="*/ 3403932 w 3403932"/>
              <a:gd name="connsiteY3-102" fmla="*/ 6143135 h 6219335"/>
              <a:gd name="connsiteX4-103" fmla="*/ 0 w 3403932"/>
              <a:gd name="connsiteY4-104" fmla="*/ 6219335 h 6219335"/>
              <a:gd name="connsiteX5-105" fmla="*/ 1369831 w 3403932"/>
              <a:gd name="connsiteY5-106" fmla="*/ 1588177 h 6219335"/>
              <a:gd name="connsiteX6-107" fmla="*/ 850674 w 3403932"/>
              <a:gd name="connsiteY6-108" fmla="*/ 1588177 h 6219335"/>
              <a:gd name="connsiteX7-109" fmla="*/ 1771817 w 3403932"/>
              <a:gd name="connsiteY7-110" fmla="*/ 0 h 6219335"/>
              <a:gd name="connsiteX0-111" fmla="*/ 1771817 w 3403932"/>
              <a:gd name="connsiteY0-112" fmla="*/ 0 h 6219335"/>
              <a:gd name="connsiteX1-113" fmla="*/ 2692959 w 3403932"/>
              <a:gd name="connsiteY1-114" fmla="*/ 1588177 h 6219335"/>
              <a:gd name="connsiteX2-115" fmla="*/ 2173801 w 3403932"/>
              <a:gd name="connsiteY2-116" fmla="*/ 1588177 h 6219335"/>
              <a:gd name="connsiteX3-117" fmla="*/ 3403932 w 3403932"/>
              <a:gd name="connsiteY3-118" fmla="*/ 6143135 h 6219335"/>
              <a:gd name="connsiteX4-119" fmla="*/ 0 w 3403932"/>
              <a:gd name="connsiteY4-120" fmla="*/ 6219335 h 6219335"/>
              <a:gd name="connsiteX5-121" fmla="*/ 1369831 w 3403932"/>
              <a:gd name="connsiteY5-122" fmla="*/ 1588177 h 6219335"/>
              <a:gd name="connsiteX6-123" fmla="*/ 850674 w 3403932"/>
              <a:gd name="connsiteY6-124" fmla="*/ 1588177 h 6219335"/>
              <a:gd name="connsiteX7-125" fmla="*/ 1771817 w 3403932"/>
              <a:gd name="connsiteY7-126" fmla="*/ 0 h 6219335"/>
              <a:gd name="connsiteX0-127" fmla="*/ 1771817 w 3403932"/>
              <a:gd name="connsiteY0-128" fmla="*/ 0 h 6219335"/>
              <a:gd name="connsiteX1-129" fmla="*/ 2692959 w 3403932"/>
              <a:gd name="connsiteY1-130" fmla="*/ 1588177 h 6219335"/>
              <a:gd name="connsiteX2-131" fmla="*/ 2173801 w 3403932"/>
              <a:gd name="connsiteY2-132" fmla="*/ 1588177 h 6219335"/>
              <a:gd name="connsiteX3-133" fmla="*/ 3403932 w 3403932"/>
              <a:gd name="connsiteY3-134" fmla="*/ 6143135 h 6219335"/>
              <a:gd name="connsiteX4-135" fmla="*/ 0 w 3403932"/>
              <a:gd name="connsiteY4-136" fmla="*/ 6219335 h 6219335"/>
              <a:gd name="connsiteX5-137" fmla="*/ 1369831 w 3403932"/>
              <a:gd name="connsiteY5-138" fmla="*/ 1588177 h 6219335"/>
              <a:gd name="connsiteX6-139" fmla="*/ 825274 w 3403932"/>
              <a:gd name="connsiteY6-140" fmla="*/ 1689777 h 6219335"/>
              <a:gd name="connsiteX7-141" fmla="*/ 1771817 w 3403932"/>
              <a:gd name="connsiteY7-142" fmla="*/ 0 h 6219335"/>
              <a:gd name="connsiteX0-143" fmla="*/ 1771817 w 3403932"/>
              <a:gd name="connsiteY0-144" fmla="*/ 0 h 6219335"/>
              <a:gd name="connsiteX1-145" fmla="*/ 2692959 w 3403932"/>
              <a:gd name="connsiteY1-146" fmla="*/ 1664377 h 6219335"/>
              <a:gd name="connsiteX2-147" fmla="*/ 2173801 w 3403932"/>
              <a:gd name="connsiteY2-148" fmla="*/ 1588177 h 6219335"/>
              <a:gd name="connsiteX3-149" fmla="*/ 3403932 w 3403932"/>
              <a:gd name="connsiteY3-150" fmla="*/ 6143135 h 6219335"/>
              <a:gd name="connsiteX4-151" fmla="*/ 0 w 3403932"/>
              <a:gd name="connsiteY4-152" fmla="*/ 6219335 h 6219335"/>
              <a:gd name="connsiteX5-153" fmla="*/ 1369831 w 3403932"/>
              <a:gd name="connsiteY5-154" fmla="*/ 1588177 h 6219335"/>
              <a:gd name="connsiteX6-155" fmla="*/ 825274 w 3403932"/>
              <a:gd name="connsiteY6-156" fmla="*/ 1689777 h 6219335"/>
              <a:gd name="connsiteX7-157" fmla="*/ 1771817 w 3403932"/>
              <a:gd name="connsiteY7-158" fmla="*/ 0 h 6219335"/>
              <a:gd name="connsiteX0-159" fmla="*/ 1822617 w 3403932"/>
              <a:gd name="connsiteY0-160" fmla="*/ 0 h 5444635"/>
              <a:gd name="connsiteX1-161" fmla="*/ 2692959 w 3403932"/>
              <a:gd name="connsiteY1-162" fmla="*/ 889677 h 5444635"/>
              <a:gd name="connsiteX2-163" fmla="*/ 2173801 w 3403932"/>
              <a:gd name="connsiteY2-164" fmla="*/ 813477 h 5444635"/>
              <a:gd name="connsiteX3-165" fmla="*/ 3403932 w 3403932"/>
              <a:gd name="connsiteY3-166" fmla="*/ 5368435 h 5444635"/>
              <a:gd name="connsiteX4-167" fmla="*/ 0 w 3403932"/>
              <a:gd name="connsiteY4-168" fmla="*/ 5444635 h 5444635"/>
              <a:gd name="connsiteX5-169" fmla="*/ 1369831 w 3403932"/>
              <a:gd name="connsiteY5-170" fmla="*/ 813477 h 5444635"/>
              <a:gd name="connsiteX6-171" fmla="*/ 825274 w 3403932"/>
              <a:gd name="connsiteY6-172" fmla="*/ 915077 h 5444635"/>
              <a:gd name="connsiteX7-173" fmla="*/ 1822617 w 3403932"/>
              <a:gd name="connsiteY7-174" fmla="*/ 0 h 5444635"/>
              <a:gd name="connsiteX0-175" fmla="*/ 1784517 w 3365832"/>
              <a:gd name="connsiteY0-176" fmla="*/ 0 h 5368435"/>
              <a:gd name="connsiteX1-177" fmla="*/ 2654859 w 3365832"/>
              <a:gd name="connsiteY1-178" fmla="*/ 889677 h 5368435"/>
              <a:gd name="connsiteX2-179" fmla="*/ 2135701 w 3365832"/>
              <a:gd name="connsiteY2-180" fmla="*/ 813477 h 5368435"/>
              <a:gd name="connsiteX3-181" fmla="*/ 3365832 w 3365832"/>
              <a:gd name="connsiteY3-182" fmla="*/ 5368435 h 5368435"/>
              <a:gd name="connsiteX4-183" fmla="*/ 0 w 3365832"/>
              <a:gd name="connsiteY4-184" fmla="*/ 5368435 h 5368435"/>
              <a:gd name="connsiteX5-185" fmla="*/ 1331731 w 3365832"/>
              <a:gd name="connsiteY5-186" fmla="*/ 813477 h 5368435"/>
              <a:gd name="connsiteX6-187" fmla="*/ 787174 w 3365832"/>
              <a:gd name="connsiteY6-188" fmla="*/ 915077 h 5368435"/>
              <a:gd name="connsiteX7-189" fmla="*/ 1784517 w 3365832"/>
              <a:gd name="connsiteY7-190" fmla="*/ 0 h 5368435"/>
              <a:gd name="connsiteX0-191" fmla="*/ 1784517 w 3492832"/>
              <a:gd name="connsiteY0-192" fmla="*/ 0 h 5368435"/>
              <a:gd name="connsiteX1-193" fmla="*/ 2654859 w 3492832"/>
              <a:gd name="connsiteY1-194" fmla="*/ 889677 h 5368435"/>
              <a:gd name="connsiteX2-195" fmla="*/ 2135701 w 3492832"/>
              <a:gd name="connsiteY2-196" fmla="*/ 813477 h 5368435"/>
              <a:gd name="connsiteX3-197" fmla="*/ 3492832 w 3492832"/>
              <a:gd name="connsiteY3-198" fmla="*/ 5368435 h 5368435"/>
              <a:gd name="connsiteX4-199" fmla="*/ 0 w 3492832"/>
              <a:gd name="connsiteY4-200" fmla="*/ 5368435 h 5368435"/>
              <a:gd name="connsiteX5-201" fmla="*/ 1331731 w 3492832"/>
              <a:gd name="connsiteY5-202" fmla="*/ 813477 h 5368435"/>
              <a:gd name="connsiteX6-203" fmla="*/ 787174 w 3492832"/>
              <a:gd name="connsiteY6-204" fmla="*/ 915077 h 5368435"/>
              <a:gd name="connsiteX7-205" fmla="*/ 1784517 w 3492832"/>
              <a:gd name="connsiteY7-206" fmla="*/ 0 h 5368435"/>
              <a:gd name="connsiteX0-207" fmla="*/ 1784517 w 3581732"/>
              <a:gd name="connsiteY0-208" fmla="*/ 0 h 5393835"/>
              <a:gd name="connsiteX1-209" fmla="*/ 2654859 w 3581732"/>
              <a:gd name="connsiteY1-210" fmla="*/ 889677 h 5393835"/>
              <a:gd name="connsiteX2-211" fmla="*/ 2135701 w 3581732"/>
              <a:gd name="connsiteY2-212" fmla="*/ 813477 h 5393835"/>
              <a:gd name="connsiteX3-213" fmla="*/ 3581732 w 3581732"/>
              <a:gd name="connsiteY3-214" fmla="*/ 5393835 h 5393835"/>
              <a:gd name="connsiteX4-215" fmla="*/ 0 w 3581732"/>
              <a:gd name="connsiteY4-216" fmla="*/ 5368435 h 5393835"/>
              <a:gd name="connsiteX5-217" fmla="*/ 1331731 w 3581732"/>
              <a:gd name="connsiteY5-218" fmla="*/ 813477 h 5393835"/>
              <a:gd name="connsiteX6-219" fmla="*/ 787174 w 3581732"/>
              <a:gd name="connsiteY6-220" fmla="*/ 915077 h 5393835"/>
              <a:gd name="connsiteX7-221" fmla="*/ 1784517 w 3581732"/>
              <a:gd name="connsiteY7-222" fmla="*/ 0 h 5393835"/>
              <a:gd name="connsiteX0-223" fmla="*/ 1784517 w 3581732"/>
              <a:gd name="connsiteY0-224" fmla="*/ 0 h 5393835"/>
              <a:gd name="connsiteX1-225" fmla="*/ 2654859 w 3581732"/>
              <a:gd name="connsiteY1-226" fmla="*/ 889677 h 5393835"/>
              <a:gd name="connsiteX2-227" fmla="*/ 2135701 w 3581732"/>
              <a:gd name="connsiteY2-228" fmla="*/ 813477 h 5393835"/>
              <a:gd name="connsiteX3-229" fmla="*/ 3581732 w 3581732"/>
              <a:gd name="connsiteY3-230" fmla="*/ 5393835 h 5393835"/>
              <a:gd name="connsiteX4-231" fmla="*/ 0 w 3581732"/>
              <a:gd name="connsiteY4-232" fmla="*/ 5368435 h 5393835"/>
              <a:gd name="connsiteX5-233" fmla="*/ 1331731 w 3581732"/>
              <a:gd name="connsiteY5-234" fmla="*/ 813477 h 5393835"/>
              <a:gd name="connsiteX6-235" fmla="*/ 787174 w 3581732"/>
              <a:gd name="connsiteY6-236" fmla="*/ 915077 h 5393835"/>
              <a:gd name="connsiteX7-237" fmla="*/ 1784517 w 3581732"/>
              <a:gd name="connsiteY7-238" fmla="*/ 0 h 5393835"/>
              <a:gd name="connsiteX0-239" fmla="*/ 1784517 w 3581732"/>
              <a:gd name="connsiteY0-240" fmla="*/ 0 h 5393835"/>
              <a:gd name="connsiteX1-241" fmla="*/ 2654859 w 3581732"/>
              <a:gd name="connsiteY1-242" fmla="*/ 889677 h 5393835"/>
              <a:gd name="connsiteX2-243" fmla="*/ 2135701 w 3581732"/>
              <a:gd name="connsiteY2-244" fmla="*/ 813477 h 5393835"/>
              <a:gd name="connsiteX3-245" fmla="*/ 3581732 w 3581732"/>
              <a:gd name="connsiteY3-246" fmla="*/ 5393835 h 5393835"/>
              <a:gd name="connsiteX4-247" fmla="*/ 0 w 3581732"/>
              <a:gd name="connsiteY4-248" fmla="*/ 5368435 h 5393835"/>
              <a:gd name="connsiteX5-249" fmla="*/ 1331731 w 3581732"/>
              <a:gd name="connsiteY5-250" fmla="*/ 813477 h 5393835"/>
              <a:gd name="connsiteX6-251" fmla="*/ 787174 w 3581732"/>
              <a:gd name="connsiteY6-252" fmla="*/ 915077 h 5393835"/>
              <a:gd name="connsiteX7-253" fmla="*/ 1784517 w 3581732"/>
              <a:gd name="connsiteY7-254" fmla="*/ 0 h 5393835"/>
              <a:gd name="connsiteX0-255" fmla="*/ 1784517 w 3581732"/>
              <a:gd name="connsiteY0-256" fmla="*/ 0 h 5393835"/>
              <a:gd name="connsiteX1-257" fmla="*/ 2654859 w 3581732"/>
              <a:gd name="connsiteY1-258" fmla="*/ 889677 h 5393835"/>
              <a:gd name="connsiteX2-259" fmla="*/ 2135701 w 3581732"/>
              <a:gd name="connsiteY2-260" fmla="*/ 813477 h 5393835"/>
              <a:gd name="connsiteX3-261" fmla="*/ 3581732 w 3581732"/>
              <a:gd name="connsiteY3-262" fmla="*/ 5393835 h 5393835"/>
              <a:gd name="connsiteX4-263" fmla="*/ 0 w 3581732"/>
              <a:gd name="connsiteY4-264" fmla="*/ 5368435 h 5393835"/>
              <a:gd name="connsiteX5-265" fmla="*/ 1331731 w 3581732"/>
              <a:gd name="connsiteY5-266" fmla="*/ 813477 h 5393835"/>
              <a:gd name="connsiteX6-267" fmla="*/ 787174 w 3581732"/>
              <a:gd name="connsiteY6-268" fmla="*/ 915077 h 5393835"/>
              <a:gd name="connsiteX7-269" fmla="*/ 1784517 w 3581732"/>
              <a:gd name="connsiteY7-270" fmla="*/ 0 h 5393835"/>
              <a:gd name="connsiteX0-271" fmla="*/ 1784517 w 3581732"/>
              <a:gd name="connsiteY0-272" fmla="*/ 0 h 5393835"/>
              <a:gd name="connsiteX1-273" fmla="*/ 2654859 w 3581732"/>
              <a:gd name="connsiteY1-274" fmla="*/ 889677 h 5393835"/>
              <a:gd name="connsiteX2-275" fmla="*/ 2135701 w 3581732"/>
              <a:gd name="connsiteY2-276" fmla="*/ 813477 h 5393835"/>
              <a:gd name="connsiteX3-277" fmla="*/ 3581732 w 3581732"/>
              <a:gd name="connsiteY3-278" fmla="*/ 5393835 h 5393835"/>
              <a:gd name="connsiteX4-279" fmla="*/ 0 w 3581732"/>
              <a:gd name="connsiteY4-280" fmla="*/ 5368435 h 5393835"/>
              <a:gd name="connsiteX5-281" fmla="*/ 1331731 w 3581732"/>
              <a:gd name="connsiteY5-282" fmla="*/ 813477 h 5393835"/>
              <a:gd name="connsiteX6-283" fmla="*/ 787174 w 3581732"/>
              <a:gd name="connsiteY6-284" fmla="*/ 915077 h 5393835"/>
              <a:gd name="connsiteX7-285" fmla="*/ 1784517 w 3581732"/>
              <a:gd name="connsiteY7-286" fmla="*/ 0 h 5393835"/>
              <a:gd name="connsiteX0-287" fmla="*/ 1784517 w 3581732"/>
              <a:gd name="connsiteY0-288" fmla="*/ 0 h 5393835"/>
              <a:gd name="connsiteX1-289" fmla="*/ 2654859 w 3581732"/>
              <a:gd name="connsiteY1-290" fmla="*/ 889677 h 5393835"/>
              <a:gd name="connsiteX2-291" fmla="*/ 2110301 w 3581732"/>
              <a:gd name="connsiteY2-292" fmla="*/ 711877 h 5393835"/>
              <a:gd name="connsiteX3-293" fmla="*/ 3581732 w 3581732"/>
              <a:gd name="connsiteY3-294" fmla="*/ 5393835 h 5393835"/>
              <a:gd name="connsiteX4-295" fmla="*/ 0 w 3581732"/>
              <a:gd name="connsiteY4-296" fmla="*/ 5368435 h 5393835"/>
              <a:gd name="connsiteX5-297" fmla="*/ 1331731 w 3581732"/>
              <a:gd name="connsiteY5-298" fmla="*/ 813477 h 5393835"/>
              <a:gd name="connsiteX6-299" fmla="*/ 787174 w 3581732"/>
              <a:gd name="connsiteY6-300" fmla="*/ 915077 h 5393835"/>
              <a:gd name="connsiteX7-301" fmla="*/ 1784517 w 3581732"/>
              <a:gd name="connsiteY7-302" fmla="*/ 0 h 5393835"/>
              <a:gd name="connsiteX0-303" fmla="*/ 1784517 w 3581732"/>
              <a:gd name="connsiteY0-304" fmla="*/ 0 h 5393835"/>
              <a:gd name="connsiteX1-305" fmla="*/ 2654859 w 3581732"/>
              <a:gd name="connsiteY1-306" fmla="*/ 889677 h 5393835"/>
              <a:gd name="connsiteX2-307" fmla="*/ 2110301 w 3581732"/>
              <a:gd name="connsiteY2-308" fmla="*/ 711877 h 5393835"/>
              <a:gd name="connsiteX3-309" fmla="*/ 3581732 w 3581732"/>
              <a:gd name="connsiteY3-310" fmla="*/ 5393835 h 5393835"/>
              <a:gd name="connsiteX4-311" fmla="*/ 0 w 3581732"/>
              <a:gd name="connsiteY4-312" fmla="*/ 5368435 h 5393835"/>
              <a:gd name="connsiteX5-313" fmla="*/ 1331731 w 3581732"/>
              <a:gd name="connsiteY5-314" fmla="*/ 737277 h 5393835"/>
              <a:gd name="connsiteX6-315" fmla="*/ 787174 w 3581732"/>
              <a:gd name="connsiteY6-316" fmla="*/ 915077 h 5393835"/>
              <a:gd name="connsiteX7-317" fmla="*/ 1784517 w 3581732"/>
              <a:gd name="connsiteY7-318" fmla="*/ 0 h 5393835"/>
              <a:gd name="connsiteX0-319" fmla="*/ 1784517 w 3581732"/>
              <a:gd name="connsiteY0-320" fmla="*/ 0 h 5393835"/>
              <a:gd name="connsiteX1-321" fmla="*/ 2654859 w 3581732"/>
              <a:gd name="connsiteY1-322" fmla="*/ 889677 h 5393835"/>
              <a:gd name="connsiteX2-323" fmla="*/ 2110301 w 3581732"/>
              <a:gd name="connsiteY2-324" fmla="*/ 711877 h 5393835"/>
              <a:gd name="connsiteX3-325" fmla="*/ 3581732 w 3581732"/>
              <a:gd name="connsiteY3-326" fmla="*/ 5393835 h 5393835"/>
              <a:gd name="connsiteX4-327" fmla="*/ 0 w 3581732"/>
              <a:gd name="connsiteY4-328" fmla="*/ 5368435 h 5393835"/>
              <a:gd name="connsiteX5-329" fmla="*/ 1331731 w 3581732"/>
              <a:gd name="connsiteY5-330" fmla="*/ 749977 h 5393835"/>
              <a:gd name="connsiteX6-331" fmla="*/ 787174 w 3581732"/>
              <a:gd name="connsiteY6-332" fmla="*/ 915077 h 5393835"/>
              <a:gd name="connsiteX7-333" fmla="*/ 1784517 w 3581732"/>
              <a:gd name="connsiteY7-334" fmla="*/ 0 h 5393835"/>
              <a:gd name="connsiteX0-335" fmla="*/ 1784517 w 3581732"/>
              <a:gd name="connsiteY0-336" fmla="*/ 0 h 5393835"/>
              <a:gd name="connsiteX1-337" fmla="*/ 2654859 w 3581732"/>
              <a:gd name="connsiteY1-338" fmla="*/ 889677 h 5393835"/>
              <a:gd name="connsiteX2-339" fmla="*/ 2110301 w 3581732"/>
              <a:gd name="connsiteY2-340" fmla="*/ 711877 h 5393835"/>
              <a:gd name="connsiteX3-341" fmla="*/ 3581732 w 3581732"/>
              <a:gd name="connsiteY3-342" fmla="*/ 5393835 h 5393835"/>
              <a:gd name="connsiteX4-343" fmla="*/ 0 w 3581732"/>
              <a:gd name="connsiteY4-344" fmla="*/ 5368435 h 5393835"/>
              <a:gd name="connsiteX5-345" fmla="*/ 1331731 w 3581732"/>
              <a:gd name="connsiteY5-346" fmla="*/ 711877 h 5393835"/>
              <a:gd name="connsiteX6-347" fmla="*/ 787174 w 3581732"/>
              <a:gd name="connsiteY6-348" fmla="*/ 915077 h 5393835"/>
              <a:gd name="connsiteX7-349" fmla="*/ 1784517 w 3581732"/>
              <a:gd name="connsiteY7-350" fmla="*/ 0 h 5393835"/>
              <a:gd name="connsiteX0-351" fmla="*/ 1784517 w 3581732"/>
              <a:gd name="connsiteY0-352" fmla="*/ 0 h 5393835"/>
              <a:gd name="connsiteX1-353" fmla="*/ 2654859 w 3581732"/>
              <a:gd name="connsiteY1-354" fmla="*/ 915077 h 5393835"/>
              <a:gd name="connsiteX2-355" fmla="*/ 2110301 w 3581732"/>
              <a:gd name="connsiteY2-356" fmla="*/ 711877 h 5393835"/>
              <a:gd name="connsiteX3-357" fmla="*/ 3581732 w 3581732"/>
              <a:gd name="connsiteY3-358" fmla="*/ 5393835 h 5393835"/>
              <a:gd name="connsiteX4-359" fmla="*/ 0 w 3581732"/>
              <a:gd name="connsiteY4-360" fmla="*/ 5368435 h 5393835"/>
              <a:gd name="connsiteX5-361" fmla="*/ 1331731 w 3581732"/>
              <a:gd name="connsiteY5-362" fmla="*/ 711877 h 5393835"/>
              <a:gd name="connsiteX6-363" fmla="*/ 787174 w 3581732"/>
              <a:gd name="connsiteY6-364" fmla="*/ 915077 h 5393835"/>
              <a:gd name="connsiteX7-365" fmla="*/ 1784517 w 3581732"/>
              <a:gd name="connsiteY7-366" fmla="*/ 0 h 5393835"/>
              <a:gd name="connsiteX0-367" fmla="*/ 1784517 w 3581732"/>
              <a:gd name="connsiteY0-368" fmla="*/ 0 h 5393835"/>
              <a:gd name="connsiteX1-369" fmla="*/ 2692959 w 3581732"/>
              <a:gd name="connsiteY1-370" fmla="*/ 902377 h 5393835"/>
              <a:gd name="connsiteX2-371" fmla="*/ 2110301 w 3581732"/>
              <a:gd name="connsiteY2-372" fmla="*/ 711877 h 5393835"/>
              <a:gd name="connsiteX3-373" fmla="*/ 3581732 w 3581732"/>
              <a:gd name="connsiteY3-374" fmla="*/ 5393835 h 5393835"/>
              <a:gd name="connsiteX4-375" fmla="*/ 0 w 3581732"/>
              <a:gd name="connsiteY4-376" fmla="*/ 5368435 h 5393835"/>
              <a:gd name="connsiteX5-377" fmla="*/ 1331731 w 3581732"/>
              <a:gd name="connsiteY5-378" fmla="*/ 711877 h 5393835"/>
              <a:gd name="connsiteX6-379" fmla="*/ 787174 w 3581732"/>
              <a:gd name="connsiteY6-380" fmla="*/ 915077 h 5393835"/>
              <a:gd name="connsiteX7-381" fmla="*/ 1784517 w 3581732"/>
              <a:gd name="connsiteY7-382" fmla="*/ 0 h 5393835"/>
              <a:gd name="connsiteX0-383" fmla="*/ 1784517 w 3581732"/>
              <a:gd name="connsiteY0-384" fmla="*/ 0 h 5393835"/>
              <a:gd name="connsiteX1-385" fmla="*/ 2692959 w 3581732"/>
              <a:gd name="connsiteY1-386" fmla="*/ 902377 h 5393835"/>
              <a:gd name="connsiteX2-387" fmla="*/ 2110301 w 3581732"/>
              <a:gd name="connsiteY2-388" fmla="*/ 711877 h 5393835"/>
              <a:gd name="connsiteX3-389" fmla="*/ 3581732 w 3581732"/>
              <a:gd name="connsiteY3-390" fmla="*/ 5393835 h 5393835"/>
              <a:gd name="connsiteX4-391" fmla="*/ 0 w 3581732"/>
              <a:gd name="connsiteY4-392" fmla="*/ 5368435 h 5393835"/>
              <a:gd name="connsiteX5-393" fmla="*/ 1484131 w 3581732"/>
              <a:gd name="connsiteY5-394" fmla="*/ 699177 h 5393835"/>
              <a:gd name="connsiteX6-395" fmla="*/ 787174 w 3581732"/>
              <a:gd name="connsiteY6-396" fmla="*/ 915077 h 5393835"/>
              <a:gd name="connsiteX7-397" fmla="*/ 1784517 w 3581732"/>
              <a:gd name="connsiteY7-398" fmla="*/ 0 h 5393835"/>
              <a:gd name="connsiteX0-399" fmla="*/ 1784517 w 3581732"/>
              <a:gd name="connsiteY0-400" fmla="*/ 0 h 5393835"/>
              <a:gd name="connsiteX1-401" fmla="*/ 2692959 w 3581732"/>
              <a:gd name="connsiteY1-402" fmla="*/ 902377 h 5393835"/>
              <a:gd name="connsiteX2-403" fmla="*/ 2110301 w 3581732"/>
              <a:gd name="connsiteY2-404" fmla="*/ 711877 h 5393835"/>
              <a:gd name="connsiteX3-405" fmla="*/ 3581732 w 3581732"/>
              <a:gd name="connsiteY3-406" fmla="*/ 5393835 h 5393835"/>
              <a:gd name="connsiteX4-407" fmla="*/ 0 w 3581732"/>
              <a:gd name="connsiteY4-408" fmla="*/ 5368435 h 5393835"/>
              <a:gd name="connsiteX5-409" fmla="*/ 1484131 w 3581732"/>
              <a:gd name="connsiteY5-410" fmla="*/ 699177 h 5393835"/>
              <a:gd name="connsiteX6-411" fmla="*/ 787174 w 3581732"/>
              <a:gd name="connsiteY6-412" fmla="*/ 915077 h 5393835"/>
              <a:gd name="connsiteX7-413" fmla="*/ 1784517 w 3581732"/>
              <a:gd name="connsiteY7-414" fmla="*/ 0 h 5393835"/>
              <a:gd name="connsiteX0-415" fmla="*/ 1784517 w 3581732"/>
              <a:gd name="connsiteY0-416" fmla="*/ 0 h 5393835"/>
              <a:gd name="connsiteX1-417" fmla="*/ 2692959 w 3581732"/>
              <a:gd name="connsiteY1-418" fmla="*/ 902377 h 5393835"/>
              <a:gd name="connsiteX2-419" fmla="*/ 2110301 w 3581732"/>
              <a:gd name="connsiteY2-420" fmla="*/ 711877 h 5393835"/>
              <a:gd name="connsiteX3-421" fmla="*/ 3581732 w 3581732"/>
              <a:gd name="connsiteY3-422" fmla="*/ 5393835 h 5393835"/>
              <a:gd name="connsiteX4-423" fmla="*/ 0 w 3581732"/>
              <a:gd name="connsiteY4-424" fmla="*/ 5368435 h 5393835"/>
              <a:gd name="connsiteX5-425" fmla="*/ 1484131 w 3581732"/>
              <a:gd name="connsiteY5-426" fmla="*/ 699177 h 5393835"/>
              <a:gd name="connsiteX6-427" fmla="*/ 914174 w 3581732"/>
              <a:gd name="connsiteY6-428" fmla="*/ 775377 h 5393835"/>
              <a:gd name="connsiteX7-429" fmla="*/ 1784517 w 3581732"/>
              <a:gd name="connsiteY7-430" fmla="*/ 0 h 5393835"/>
              <a:gd name="connsiteX0-431" fmla="*/ 1784517 w 3581732"/>
              <a:gd name="connsiteY0-432" fmla="*/ 0 h 5393835"/>
              <a:gd name="connsiteX1-433" fmla="*/ 2692959 w 3581732"/>
              <a:gd name="connsiteY1-434" fmla="*/ 762677 h 5393835"/>
              <a:gd name="connsiteX2-435" fmla="*/ 2110301 w 3581732"/>
              <a:gd name="connsiteY2-436" fmla="*/ 711877 h 5393835"/>
              <a:gd name="connsiteX3-437" fmla="*/ 3581732 w 3581732"/>
              <a:gd name="connsiteY3-438" fmla="*/ 5393835 h 5393835"/>
              <a:gd name="connsiteX4-439" fmla="*/ 0 w 3581732"/>
              <a:gd name="connsiteY4-440" fmla="*/ 5368435 h 5393835"/>
              <a:gd name="connsiteX5-441" fmla="*/ 1484131 w 3581732"/>
              <a:gd name="connsiteY5-442" fmla="*/ 699177 h 5393835"/>
              <a:gd name="connsiteX6-443" fmla="*/ 914174 w 3581732"/>
              <a:gd name="connsiteY6-444" fmla="*/ 775377 h 5393835"/>
              <a:gd name="connsiteX7-445" fmla="*/ 1784517 w 3581732"/>
              <a:gd name="connsiteY7-446" fmla="*/ 0 h 5393835"/>
              <a:gd name="connsiteX0-447" fmla="*/ 1784517 w 3581732"/>
              <a:gd name="connsiteY0-448" fmla="*/ 0 h 5393835"/>
              <a:gd name="connsiteX1-449" fmla="*/ 2667559 w 3581732"/>
              <a:gd name="connsiteY1-450" fmla="*/ 965877 h 5393835"/>
              <a:gd name="connsiteX2-451" fmla="*/ 2110301 w 3581732"/>
              <a:gd name="connsiteY2-452" fmla="*/ 711877 h 5393835"/>
              <a:gd name="connsiteX3-453" fmla="*/ 3581732 w 3581732"/>
              <a:gd name="connsiteY3-454" fmla="*/ 5393835 h 5393835"/>
              <a:gd name="connsiteX4-455" fmla="*/ 0 w 3581732"/>
              <a:gd name="connsiteY4-456" fmla="*/ 5368435 h 5393835"/>
              <a:gd name="connsiteX5-457" fmla="*/ 1484131 w 3581732"/>
              <a:gd name="connsiteY5-458" fmla="*/ 699177 h 5393835"/>
              <a:gd name="connsiteX6-459" fmla="*/ 914174 w 3581732"/>
              <a:gd name="connsiteY6-460" fmla="*/ 775377 h 5393835"/>
              <a:gd name="connsiteX7-461" fmla="*/ 1784517 w 3581732"/>
              <a:gd name="connsiteY7-462" fmla="*/ 0 h 5393835"/>
              <a:gd name="connsiteX0-463" fmla="*/ 1784517 w 3581732"/>
              <a:gd name="connsiteY0-464" fmla="*/ 0 h 5393835"/>
              <a:gd name="connsiteX1-465" fmla="*/ 2667559 w 3581732"/>
              <a:gd name="connsiteY1-466" fmla="*/ 965877 h 5393835"/>
              <a:gd name="connsiteX2-467" fmla="*/ 2110301 w 3581732"/>
              <a:gd name="connsiteY2-468" fmla="*/ 711877 h 5393835"/>
              <a:gd name="connsiteX3-469" fmla="*/ 3581732 w 3581732"/>
              <a:gd name="connsiteY3-470" fmla="*/ 5393835 h 5393835"/>
              <a:gd name="connsiteX4-471" fmla="*/ 0 w 3581732"/>
              <a:gd name="connsiteY4-472" fmla="*/ 5368435 h 5393835"/>
              <a:gd name="connsiteX5-473" fmla="*/ 1484131 w 3581732"/>
              <a:gd name="connsiteY5-474" fmla="*/ 699177 h 5393835"/>
              <a:gd name="connsiteX6-475" fmla="*/ 914174 w 3581732"/>
              <a:gd name="connsiteY6-476" fmla="*/ 927777 h 5393835"/>
              <a:gd name="connsiteX7-477" fmla="*/ 1784517 w 3581732"/>
              <a:gd name="connsiteY7-478" fmla="*/ 0 h 5393835"/>
              <a:gd name="connsiteX0-479" fmla="*/ 1784517 w 3581732"/>
              <a:gd name="connsiteY0-480" fmla="*/ 0 h 5393835"/>
              <a:gd name="connsiteX1-481" fmla="*/ 2667559 w 3581732"/>
              <a:gd name="connsiteY1-482" fmla="*/ 965877 h 5393835"/>
              <a:gd name="connsiteX2-483" fmla="*/ 2110301 w 3581732"/>
              <a:gd name="connsiteY2-484" fmla="*/ 711877 h 5393835"/>
              <a:gd name="connsiteX3-485" fmla="*/ 3581732 w 3581732"/>
              <a:gd name="connsiteY3-486" fmla="*/ 5393835 h 5393835"/>
              <a:gd name="connsiteX4-487" fmla="*/ 0 w 3581732"/>
              <a:gd name="connsiteY4-488" fmla="*/ 5368435 h 5393835"/>
              <a:gd name="connsiteX5-489" fmla="*/ 1471431 w 3581732"/>
              <a:gd name="connsiteY5-490" fmla="*/ 864277 h 5393835"/>
              <a:gd name="connsiteX6-491" fmla="*/ 914174 w 3581732"/>
              <a:gd name="connsiteY6-492" fmla="*/ 927777 h 5393835"/>
              <a:gd name="connsiteX7-493" fmla="*/ 1784517 w 3581732"/>
              <a:gd name="connsiteY7-494" fmla="*/ 0 h 5393835"/>
              <a:gd name="connsiteX0-495" fmla="*/ 1784517 w 3581732"/>
              <a:gd name="connsiteY0-496" fmla="*/ 0 h 5393835"/>
              <a:gd name="connsiteX1-497" fmla="*/ 2667559 w 3581732"/>
              <a:gd name="connsiteY1-498" fmla="*/ 965877 h 5393835"/>
              <a:gd name="connsiteX2-499" fmla="*/ 2084901 w 3581732"/>
              <a:gd name="connsiteY2-500" fmla="*/ 876977 h 5393835"/>
              <a:gd name="connsiteX3-501" fmla="*/ 3581732 w 3581732"/>
              <a:gd name="connsiteY3-502" fmla="*/ 5393835 h 5393835"/>
              <a:gd name="connsiteX4-503" fmla="*/ 0 w 3581732"/>
              <a:gd name="connsiteY4-504" fmla="*/ 5368435 h 5393835"/>
              <a:gd name="connsiteX5-505" fmla="*/ 1471431 w 3581732"/>
              <a:gd name="connsiteY5-506" fmla="*/ 864277 h 5393835"/>
              <a:gd name="connsiteX6-507" fmla="*/ 914174 w 3581732"/>
              <a:gd name="connsiteY6-508" fmla="*/ 927777 h 5393835"/>
              <a:gd name="connsiteX7-509" fmla="*/ 1784517 w 3581732"/>
              <a:gd name="connsiteY7-510" fmla="*/ 0 h 5393835"/>
            </a:gdLst>
            <a:ahLst/>
            <a:cxnLst/>
            <a:rect l="l" t="t" r="r" b="b"/>
            <a:pathLst>
              <a:path w="3581732" h="5393835">
                <a:moveTo>
                  <a:pt x="1784517" y="0"/>
                </a:moveTo>
                <a:lnTo>
                  <a:pt x="2667559" y="965877"/>
                </a:lnTo>
                <a:lnTo>
                  <a:pt x="2084901" y="876977"/>
                </a:lnTo>
                <a:cubicBezTo>
                  <a:pt x="2088545" y="2496896"/>
                  <a:pt x="2498588" y="4116816"/>
                  <a:pt x="3581732" y="5393835"/>
                </a:cubicBezTo>
                <a:lnTo>
                  <a:pt x="0" y="5368435"/>
                </a:lnTo>
                <a:cubicBezTo>
                  <a:pt x="1129710" y="4193016"/>
                  <a:pt x="1383121" y="2661996"/>
                  <a:pt x="1471431" y="864277"/>
                </a:cubicBezTo>
                <a:lnTo>
                  <a:pt x="914174" y="927777"/>
                </a:lnTo>
                <a:lnTo>
                  <a:pt x="1784517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100000">
                <a:schemeClr val="accent2">
                  <a:alpha val="0"/>
                  <a:lumMod val="0"/>
                  <a:lumOff val="10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29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30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Web Spam</a:t>
            </a:r>
            <a:endParaRPr kumimoji="1" lang="zh-CN" altLang="en-US"/>
          </a:p>
        </p:txBody>
      </p:sp>
      <p:sp>
        <p:nvSpPr>
          <p:cNvPr id="1048731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32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33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34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标题 1"/>
          <p:cNvSpPr txBox="1"/>
          <p:nvPr/>
        </p:nvSpPr>
        <p:spPr>
          <a:xfrm>
            <a:off x="0" y="194734"/>
            <a:ext cx="12192000" cy="6646333"/>
          </a:xfrm>
          <a:custGeom>
            <a:avLst/>
            <a:gdLst>
              <a:gd name="connsiteX0" fmla="*/ 0 w 12192000"/>
              <a:gd name="connsiteY0" fmla="*/ 6476999 h 6646333"/>
              <a:gd name="connsiteX1" fmla="*/ 12192000 w 12192000"/>
              <a:gd name="connsiteY1" fmla="*/ 6476999 h 6646333"/>
              <a:gd name="connsiteX2" fmla="*/ 12192000 w 12192000"/>
              <a:gd name="connsiteY2" fmla="*/ 6646333 h 6646333"/>
              <a:gd name="connsiteX3" fmla="*/ 0 w 12192000"/>
              <a:gd name="connsiteY3" fmla="*/ 6646333 h 6646333"/>
              <a:gd name="connsiteX4" fmla="*/ 0 w 12192000"/>
              <a:gd name="connsiteY4" fmla="*/ 6095999 h 6646333"/>
              <a:gd name="connsiteX5" fmla="*/ 12192000 w 12192000"/>
              <a:gd name="connsiteY5" fmla="*/ 6095999 h 6646333"/>
              <a:gd name="connsiteX6" fmla="*/ 12192000 w 12192000"/>
              <a:gd name="connsiteY6" fmla="*/ 6265333 h 6646333"/>
              <a:gd name="connsiteX7" fmla="*/ 0 w 12192000"/>
              <a:gd name="connsiteY7" fmla="*/ 6265333 h 6646333"/>
              <a:gd name="connsiteX8" fmla="*/ 1 w 12192000"/>
              <a:gd name="connsiteY8" fmla="*/ 5714999 h 6646333"/>
              <a:gd name="connsiteX9" fmla="*/ 12192000 w 12192000"/>
              <a:gd name="connsiteY9" fmla="*/ 5714999 h 6646333"/>
              <a:gd name="connsiteX10" fmla="*/ 12192000 w 12192000"/>
              <a:gd name="connsiteY10" fmla="*/ 5884333 h 6646333"/>
              <a:gd name="connsiteX11" fmla="*/ 1 w 12192000"/>
              <a:gd name="connsiteY11" fmla="*/ 5884333 h 6646333"/>
              <a:gd name="connsiteX12" fmla="*/ 1 w 12192000"/>
              <a:gd name="connsiteY12" fmla="*/ 5333999 h 6646333"/>
              <a:gd name="connsiteX13" fmla="*/ 12192000 w 12192000"/>
              <a:gd name="connsiteY13" fmla="*/ 5333999 h 6646333"/>
              <a:gd name="connsiteX14" fmla="*/ 12192000 w 12192000"/>
              <a:gd name="connsiteY14" fmla="*/ 5503333 h 6646333"/>
              <a:gd name="connsiteX15" fmla="*/ 1 w 12192000"/>
              <a:gd name="connsiteY15" fmla="*/ 5503333 h 6646333"/>
              <a:gd name="connsiteX16" fmla="*/ 1 w 12192000"/>
              <a:gd name="connsiteY16" fmla="*/ 4952999 h 6646333"/>
              <a:gd name="connsiteX17" fmla="*/ 12192000 w 12192000"/>
              <a:gd name="connsiteY17" fmla="*/ 4952999 h 6646333"/>
              <a:gd name="connsiteX18" fmla="*/ 12192000 w 12192000"/>
              <a:gd name="connsiteY18" fmla="*/ 5122333 h 6646333"/>
              <a:gd name="connsiteX19" fmla="*/ 1 w 12192000"/>
              <a:gd name="connsiteY19" fmla="*/ 5122333 h 6646333"/>
              <a:gd name="connsiteX20" fmla="*/ 1 w 12192000"/>
              <a:gd name="connsiteY20" fmla="*/ 4571999 h 6646333"/>
              <a:gd name="connsiteX21" fmla="*/ 12192000 w 12192000"/>
              <a:gd name="connsiteY21" fmla="*/ 4571999 h 6646333"/>
              <a:gd name="connsiteX22" fmla="*/ 12192000 w 12192000"/>
              <a:gd name="connsiteY22" fmla="*/ 4741333 h 6646333"/>
              <a:gd name="connsiteX23" fmla="*/ 1 w 12192000"/>
              <a:gd name="connsiteY23" fmla="*/ 4741333 h 6646333"/>
              <a:gd name="connsiteX24" fmla="*/ 1 w 12192000"/>
              <a:gd name="connsiteY24" fmla="*/ 4190999 h 6646333"/>
              <a:gd name="connsiteX25" fmla="*/ 12192000 w 12192000"/>
              <a:gd name="connsiteY25" fmla="*/ 4190999 h 6646333"/>
              <a:gd name="connsiteX26" fmla="*/ 12192000 w 12192000"/>
              <a:gd name="connsiteY26" fmla="*/ 4360333 h 6646333"/>
              <a:gd name="connsiteX27" fmla="*/ 1 w 12192000"/>
              <a:gd name="connsiteY27" fmla="*/ 4360333 h 6646333"/>
              <a:gd name="connsiteX28" fmla="*/ 1 w 12192000"/>
              <a:gd name="connsiteY28" fmla="*/ 3809999 h 6646333"/>
              <a:gd name="connsiteX29" fmla="*/ 12192000 w 12192000"/>
              <a:gd name="connsiteY29" fmla="*/ 3809999 h 6646333"/>
              <a:gd name="connsiteX30" fmla="*/ 12192000 w 12192000"/>
              <a:gd name="connsiteY30" fmla="*/ 3979333 h 6646333"/>
              <a:gd name="connsiteX31" fmla="*/ 1 w 12192000"/>
              <a:gd name="connsiteY31" fmla="*/ 3979333 h 6646333"/>
              <a:gd name="connsiteX32" fmla="*/ 2 w 12192000"/>
              <a:gd name="connsiteY32" fmla="*/ 3428999 h 6646333"/>
              <a:gd name="connsiteX33" fmla="*/ 12192000 w 12192000"/>
              <a:gd name="connsiteY33" fmla="*/ 3428999 h 6646333"/>
              <a:gd name="connsiteX34" fmla="*/ 12192000 w 12192000"/>
              <a:gd name="connsiteY34" fmla="*/ 3598333 h 6646333"/>
              <a:gd name="connsiteX35" fmla="*/ 2 w 12192000"/>
              <a:gd name="connsiteY35" fmla="*/ 3598333 h 6646333"/>
              <a:gd name="connsiteX36" fmla="*/ 2 w 12192000"/>
              <a:gd name="connsiteY36" fmla="*/ 3047999 h 6646333"/>
              <a:gd name="connsiteX37" fmla="*/ 12192000 w 12192000"/>
              <a:gd name="connsiteY37" fmla="*/ 3047999 h 6646333"/>
              <a:gd name="connsiteX38" fmla="*/ 12192000 w 12192000"/>
              <a:gd name="connsiteY38" fmla="*/ 3217333 h 6646333"/>
              <a:gd name="connsiteX39" fmla="*/ 2 w 12192000"/>
              <a:gd name="connsiteY39" fmla="*/ 3217333 h 6646333"/>
              <a:gd name="connsiteX40" fmla="*/ 2 w 12192000"/>
              <a:gd name="connsiteY40" fmla="*/ 2666999 h 6646333"/>
              <a:gd name="connsiteX41" fmla="*/ 12192000 w 12192000"/>
              <a:gd name="connsiteY41" fmla="*/ 2666999 h 6646333"/>
              <a:gd name="connsiteX42" fmla="*/ 12192000 w 12192000"/>
              <a:gd name="connsiteY42" fmla="*/ 2836333 h 6646333"/>
              <a:gd name="connsiteX43" fmla="*/ 2 w 12192000"/>
              <a:gd name="connsiteY43" fmla="*/ 2836333 h 6646333"/>
              <a:gd name="connsiteX44" fmla="*/ 2 w 12192000"/>
              <a:gd name="connsiteY44" fmla="*/ 2285999 h 6646333"/>
              <a:gd name="connsiteX45" fmla="*/ 12192000 w 12192000"/>
              <a:gd name="connsiteY45" fmla="*/ 2285999 h 6646333"/>
              <a:gd name="connsiteX46" fmla="*/ 12192000 w 12192000"/>
              <a:gd name="connsiteY46" fmla="*/ 2455333 h 6646333"/>
              <a:gd name="connsiteX47" fmla="*/ 2 w 12192000"/>
              <a:gd name="connsiteY47" fmla="*/ 2455333 h 6646333"/>
              <a:gd name="connsiteX48" fmla="*/ 2 w 12192000"/>
              <a:gd name="connsiteY48" fmla="*/ 1904999 h 6646333"/>
              <a:gd name="connsiteX49" fmla="*/ 12192000 w 12192000"/>
              <a:gd name="connsiteY49" fmla="*/ 1904999 h 6646333"/>
              <a:gd name="connsiteX50" fmla="*/ 12192000 w 12192000"/>
              <a:gd name="connsiteY50" fmla="*/ 2074334 h 6646333"/>
              <a:gd name="connsiteX51" fmla="*/ 2 w 12192000"/>
              <a:gd name="connsiteY51" fmla="*/ 2074334 h 6646333"/>
              <a:gd name="connsiteX52" fmla="*/ 3 w 12192000"/>
              <a:gd name="connsiteY52" fmla="*/ 1524000 h 6646333"/>
              <a:gd name="connsiteX53" fmla="*/ 12192000 w 12192000"/>
              <a:gd name="connsiteY53" fmla="*/ 1524000 h 6646333"/>
              <a:gd name="connsiteX54" fmla="*/ 12192000 w 12192000"/>
              <a:gd name="connsiteY54" fmla="*/ 1693334 h 6646333"/>
              <a:gd name="connsiteX55" fmla="*/ 3 w 12192000"/>
              <a:gd name="connsiteY55" fmla="*/ 1693334 h 6646333"/>
              <a:gd name="connsiteX56" fmla="*/ 3 w 12192000"/>
              <a:gd name="connsiteY56" fmla="*/ 1143000 h 6646333"/>
              <a:gd name="connsiteX57" fmla="*/ 12192000 w 12192000"/>
              <a:gd name="connsiteY57" fmla="*/ 1143000 h 6646333"/>
              <a:gd name="connsiteX58" fmla="*/ 12192000 w 12192000"/>
              <a:gd name="connsiteY58" fmla="*/ 1312334 h 6646333"/>
              <a:gd name="connsiteX59" fmla="*/ 3 w 12192000"/>
              <a:gd name="connsiteY59" fmla="*/ 1312334 h 6646333"/>
              <a:gd name="connsiteX60" fmla="*/ 3 w 12192000"/>
              <a:gd name="connsiteY60" fmla="*/ 762000 h 6646333"/>
              <a:gd name="connsiteX61" fmla="*/ 12192000 w 12192000"/>
              <a:gd name="connsiteY61" fmla="*/ 762000 h 6646333"/>
              <a:gd name="connsiteX62" fmla="*/ 12192000 w 12192000"/>
              <a:gd name="connsiteY62" fmla="*/ 931334 h 6646333"/>
              <a:gd name="connsiteX63" fmla="*/ 3 w 12192000"/>
              <a:gd name="connsiteY63" fmla="*/ 931334 h 6646333"/>
              <a:gd name="connsiteX64" fmla="*/ 3 w 12192000"/>
              <a:gd name="connsiteY64" fmla="*/ 381000 h 6646333"/>
              <a:gd name="connsiteX65" fmla="*/ 12192000 w 12192000"/>
              <a:gd name="connsiteY65" fmla="*/ 381000 h 6646333"/>
              <a:gd name="connsiteX66" fmla="*/ 12192000 w 12192000"/>
              <a:gd name="connsiteY66" fmla="*/ 550334 h 6646333"/>
              <a:gd name="connsiteX67" fmla="*/ 3 w 12192000"/>
              <a:gd name="connsiteY67" fmla="*/ 550334 h 6646333"/>
              <a:gd name="connsiteX68" fmla="*/ 3 w 12192000"/>
              <a:gd name="connsiteY68" fmla="*/ 0 h 6646333"/>
              <a:gd name="connsiteX69" fmla="*/ 12192000 w 12192000"/>
              <a:gd name="connsiteY69" fmla="*/ 0 h 6646333"/>
              <a:gd name="connsiteX70" fmla="*/ 12192000 w 12192000"/>
              <a:gd name="connsiteY70" fmla="*/ 169334 h 6646333"/>
              <a:gd name="connsiteX71" fmla="*/ 3 w 12192000"/>
              <a:gd name="connsiteY71" fmla="*/ 169334 h 6646333"/>
            </a:gdLst>
            <a:ahLst/>
            <a:cxnLst/>
            <a:rect l="l" t="t" r="r" b="b"/>
            <a:pathLst>
              <a:path w="12192000" h="6646333">
                <a:moveTo>
                  <a:pt x="0" y="6476999"/>
                </a:moveTo>
                <a:lnTo>
                  <a:pt x="12192000" y="6476999"/>
                </a:lnTo>
                <a:lnTo>
                  <a:pt x="12192000" y="6646333"/>
                </a:lnTo>
                <a:lnTo>
                  <a:pt x="0" y="6646333"/>
                </a:lnTo>
                <a:close/>
                <a:moveTo>
                  <a:pt x="0" y="6095999"/>
                </a:moveTo>
                <a:lnTo>
                  <a:pt x="12192000" y="6095999"/>
                </a:lnTo>
                <a:lnTo>
                  <a:pt x="12192000" y="6265333"/>
                </a:lnTo>
                <a:lnTo>
                  <a:pt x="0" y="6265333"/>
                </a:lnTo>
                <a:close/>
                <a:moveTo>
                  <a:pt x="1" y="5714999"/>
                </a:moveTo>
                <a:lnTo>
                  <a:pt x="12192000" y="5714999"/>
                </a:lnTo>
                <a:lnTo>
                  <a:pt x="12192000" y="5884333"/>
                </a:lnTo>
                <a:lnTo>
                  <a:pt x="1" y="5884333"/>
                </a:lnTo>
                <a:close/>
                <a:moveTo>
                  <a:pt x="1" y="5333999"/>
                </a:moveTo>
                <a:lnTo>
                  <a:pt x="12192000" y="5333999"/>
                </a:lnTo>
                <a:lnTo>
                  <a:pt x="12192000" y="5503333"/>
                </a:lnTo>
                <a:lnTo>
                  <a:pt x="1" y="5503333"/>
                </a:lnTo>
                <a:close/>
                <a:moveTo>
                  <a:pt x="1" y="4952999"/>
                </a:moveTo>
                <a:lnTo>
                  <a:pt x="12192000" y="4952999"/>
                </a:lnTo>
                <a:lnTo>
                  <a:pt x="12192000" y="5122333"/>
                </a:lnTo>
                <a:lnTo>
                  <a:pt x="1" y="5122333"/>
                </a:lnTo>
                <a:close/>
                <a:moveTo>
                  <a:pt x="1" y="4571999"/>
                </a:moveTo>
                <a:lnTo>
                  <a:pt x="12192000" y="4571999"/>
                </a:lnTo>
                <a:lnTo>
                  <a:pt x="12192000" y="4741333"/>
                </a:lnTo>
                <a:lnTo>
                  <a:pt x="1" y="4741333"/>
                </a:lnTo>
                <a:close/>
                <a:moveTo>
                  <a:pt x="1" y="4190999"/>
                </a:moveTo>
                <a:lnTo>
                  <a:pt x="12192000" y="4190999"/>
                </a:lnTo>
                <a:lnTo>
                  <a:pt x="12192000" y="4360333"/>
                </a:lnTo>
                <a:lnTo>
                  <a:pt x="1" y="4360333"/>
                </a:lnTo>
                <a:close/>
                <a:moveTo>
                  <a:pt x="1" y="3809999"/>
                </a:moveTo>
                <a:lnTo>
                  <a:pt x="12192000" y="3809999"/>
                </a:lnTo>
                <a:lnTo>
                  <a:pt x="12192000" y="3979333"/>
                </a:lnTo>
                <a:lnTo>
                  <a:pt x="1" y="3979333"/>
                </a:lnTo>
                <a:close/>
                <a:moveTo>
                  <a:pt x="2" y="3428999"/>
                </a:moveTo>
                <a:lnTo>
                  <a:pt x="12192000" y="3428999"/>
                </a:lnTo>
                <a:lnTo>
                  <a:pt x="12192000" y="3598333"/>
                </a:lnTo>
                <a:lnTo>
                  <a:pt x="2" y="3598333"/>
                </a:lnTo>
                <a:close/>
                <a:moveTo>
                  <a:pt x="2" y="3047999"/>
                </a:moveTo>
                <a:lnTo>
                  <a:pt x="12192000" y="3047999"/>
                </a:lnTo>
                <a:lnTo>
                  <a:pt x="12192000" y="3217333"/>
                </a:lnTo>
                <a:lnTo>
                  <a:pt x="2" y="3217333"/>
                </a:lnTo>
                <a:close/>
                <a:moveTo>
                  <a:pt x="2" y="2666999"/>
                </a:moveTo>
                <a:lnTo>
                  <a:pt x="12192000" y="2666999"/>
                </a:lnTo>
                <a:lnTo>
                  <a:pt x="12192000" y="2836333"/>
                </a:lnTo>
                <a:lnTo>
                  <a:pt x="2" y="2836333"/>
                </a:lnTo>
                <a:close/>
                <a:moveTo>
                  <a:pt x="2" y="2285999"/>
                </a:moveTo>
                <a:lnTo>
                  <a:pt x="12192000" y="2285999"/>
                </a:lnTo>
                <a:lnTo>
                  <a:pt x="12192000" y="2455333"/>
                </a:lnTo>
                <a:lnTo>
                  <a:pt x="2" y="2455333"/>
                </a:lnTo>
                <a:close/>
                <a:moveTo>
                  <a:pt x="2" y="1904999"/>
                </a:moveTo>
                <a:lnTo>
                  <a:pt x="12192000" y="1904999"/>
                </a:lnTo>
                <a:lnTo>
                  <a:pt x="12192000" y="2074334"/>
                </a:lnTo>
                <a:lnTo>
                  <a:pt x="2" y="2074334"/>
                </a:lnTo>
                <a:close/>
                <a:moveTo>
                  <a:pt x="3" y="1524000"/>
                </a:moveTo>
                <a:lnTo>
                  <a:pt x="12192000" y="1524000"/>
                </a:lnTo>
                <a:lnTo>
                  <a:pt x="12192000" y="1693334"/>
                </a:lnTo>
                <a:lnTo>
                  <a:pt x="3" y="1693334"/>
                </a:lnTo>
                <a:close/>
                <a:moveTo>
                  <a:pt x="3" y="1143000"/>
                </a:moveTo>
                <a:lnTo>
                  <a:pt x="12192000" y="1143000"/>
                </a:lnTo>
                <a:lnTo>
                  <a:pt x="12192000" y="1312334"/>
                </a:lnTo>
                <a:lnTo>
                  <a:pt x="3" y="1312334"/>
                </a:lnTo>
                <a:close/>
                <a:moveTo>
                  <a:pt x="3" y="762000"/>
                </a:moveTo>
                <a:lnTo>
                  <a:pt x="12192000" y="762000"/>
                </a:lnTo>
                <a:lnTo>
                  <a:pt x="12192000" y="931334"/>
                </a:lnTo>
                <a:lnTo>
                  <a:pt x="3" y="931334"/>
                </a:lnTo>
                <a:close/>
                <a:moveTo>
                  <a:pt x="3" y="381000"/>
                </a:moveTo>
                <a:lnTo>
                  <a:pt x="12192000" y="381000"/>
                </a:lnTo>
                <a:lnTo>
                  <a:pt x="12192000" y="550334"/>
                </a:lnTo>
                <a:lnTo>
                  <a:pt x="3" y="550334"/>
                </a:lnTo>
                <a:close/>
                <a:moveTo>
                  <a:pt x="3" y="0"/>
                </a:moveTo>
                <a:lnTo>
                  <a:pt x="12192000" y="0"/>
                </a:lnTo>
                <a:lnTo>
                  <a:pt x="12192000" y="169334"/>
                </a:lnTo>
                <a:lnTo>
                  <a:pt x="3" y="169334"/>
                </a:lnTo>
                <a:close/>
              </a:path>
            </a:pathLst>
          </a:custGeom>
          <a:solidFill>
            <a:schemeClr val="bg1">
              <a:alpha val="1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7" name="标题 1"/>
          <p:cNvSpPr txBox="1"/>
          <p:nvPr/>
        </p:nvSpPr>
        <p:spPr>
          <a:xfrm>
            <a:off x="230725" y="154423"/>
            <a:ext cx="11730550" cy="6549155"/>
          </a:xfrm>
          <a:custGeom>
            <a:avLst/>
            <a:gdLst>
              <a:gd name="connsiteX0" fmla="*/ 10931525 w 11233150"/>
              <a:gd name="connsiteY0" fmla="*/ 0 h 6271457"/>
              <a:gd name="connsiteX1" fmla="*/ 10987089 w 11233150"/>
              <a:gd name="connsiteY1" fmla="*/ 246061 h 6271457"/>
              <a:gd name="connsiteX2" fmla="*/ 11233150 w 11233150"/>
              <a:gd name="connsiteY2" fmla="*/ 301625 h 6271457"/>
              <a:gd name="connsiteX3" fmla="*/ 10987089 w 11233150"/>
              <a:gd name="connsiteY3" fmla="*/ 357189 h 6271457"/>
              <a:gd name="connsiteX4" fmla="*/ 10931525 w 11233150"/>
              <a:gd name="connsiteY4" fmla="*/ 603250 h 6271457"/>
              <a:gd name="connsiteX5" fmla="*/ 10931525 w 11233150"/>
              <a:gd name="connsiteY5" fmla="*/ 5668207 h 6271457"/>
              <a:gd name="connsiteX6" fmla="*/ 10987089 w 11233150"/>
              <a:gd name="connsiteY6" fmla="*/ 5914268 h 6271457"/>
              <a:gd name="connsiteX7" fmla="*/ 11233150 w 11233150"/>
              <a:gd name="connsiteY7" fmla="*/ 5969832 h 6271457"/>
              <a:gd name="connsiteX8" fmla="*/ 10987089 w 11233150"/>
              <a:gd name="connsiteY8" fmla="*/ 6025396 h 6271457"/>
              <a:gd name="connsiteX9" fmla="*/ 10931525 w 11233150"/>
              <a:gd name="connsiteY9" fmla="*/ 6271457 h 6271457"/>
              <a:gd name="connsiteX10" fmla="*/ 10875961 w 11233150"/>
              <a:gd name="connsiteY10" fmla="*/ 6025396 h 6271457"/>
              <a:gd name="connsiteX11" fmla="*/ 10641941 w 11233150"/>
              <a:gd name="connsiteY11" fmla="*/ 5972551 h 6271457"/>
              <a:gd name="connsiteX12" fmla="*/ 591210 w 11233150"/>
              <a:gd name="connsiteY12" fmla="*/ 5972551 h 6271457"/>
              <a:gd name="connsiteX13" fmla="*/ 357190 w 11233150"/>
              <a:gd name="connsiteY13" fmla="*/ 6025396 h 6271457"/>
              <a:gd name="connsiteX14" fmla="*/ 301626 w 11233150"/>
              <a:gd name="connsiteY14" fmla="*/ 6271457 h 6271457"/>
              <a:gd name="connsiteX15" fmla="*/ 246061 w 11233150"/>
              <a:gd name="connsiteY15" fmla="*/ 6025396 h 6271457"/>
              <a:gd name="connsiteX16" fmla="*/ 0 w 11233150"/>
              <a:gd name="connsiteY16" fmla="*/ 5969832 h 6271457"/>
              <a:gd name="connsiteX17" fmla="*/ 246061 w 11233150"/>
              <a:gd name="connsiteY17" fmla="*/ 5914268 h 6271457"/>
              <a:gd name="connsiteX18" fmla="*/ 301625 w 11233150"/>
              <a:gd name="connsiteY18" fmla="*/ 5668209 h 6271457"/>
              <a:gd name="connsiteX19" fmla="*/ 301625 w 11233150"/>
              <a:gd name="connsiteY19" fmla="*/ 603249 h 6271457"/>
              <a:gd name="connsiteX20" fmla="*/ 246061 w 11233150"/>
              <a:gd name="connsiteY20" fmla="*/ 357189 h 6271457"/>
              <a:gd name="connsiteX21" fmla="*/ 0 w 11233150"/>
              <a:gd name="connsiteY21" fmla="*/ 301625 h 6271457"/>
              <a:gd name="connsiteX22" fmla="*/ 246061 w 11233150"/>
              <a:gd name="connsiteY22" fmla="*/ 246061 h 6271457"/>
              <a:gd name="connsiteX23" fmla="*/ 301626 w 11233150"/>
              <a:gd name="connsiteY23" fmla="*/ 0 h 6271457"/>
              <a:gd name="connsiteX24" fmla="*/ 357190 w 11233150"/>
              <a:gd name="connsiteY24" fmla="*/ 246061 h 6271457"/>
              <a:gd name="connsiteX25" fmla="*/ 603249 w 11233150"/>
              <a:gd name="connsiteY25" fmla="*/ 301625 h 6271457"/>
              <a:gd name="connsiteX26" fmla="*/ 10629900 w 11233150"/>
              <a:gd name="connsiteY26" fmla="*/ 301625 h 6271457"/>
              <a:gd name="connsiteX27" fmla="*/ 10875961 w 11233150"/>
              <a:gd name="connsiteY27" fmla="*/ 246061 h 6271457"/>
            </a:gdLst>
            <a:ahLst/>
            <a:cxnLst/>
            <a:rect l="l" t="t" r="r" b="b"/>
            <a:pathLst>
              <a:path w="11233150" h="6271457">
                <a:moveTo>
                  <a:pt x="10931525" y="0"/>
                </a:moveTo>
                <a:lnTo>
                  <a:pt x="10987089" y="246061"/>
                </a:lnTo>
                <a:lnTo>
                  <a:pt x="11233150" y="301625"/>
                </a:lnTo>
                <a:lnTo>
                  <a:pt x="10987089" y="357189"/>
                </a:lnTo>
                <a:lnTo>
                  <a:pt x="10931525" y="603250"/>
                </a:lnTo>
                <a:lnTo>
                  <a:pt x="10931525" y="5668207"/>
                </a:lnTo>
                <a:lnTo>
                  <a:pt x="10987089" y="5914268"/>
                </a:lnTo>
                <a:lnTo>
                  <a:pt x="11233150" y="5969832"/>
                </a:lnTo>
                <a:lnTo>
                  <a:pt x="10987089" y="6025396"/>
                </a:lnTo>
                <a:lnTo>
                  <a:pt x="10931525" y="6271457"/>
                </a:lnTo>
                <a:lnTo>
                  <a:pt x="10875961" y="6025396"/>
                </a:lnTo>
                <a:lnTo>
                  <a:pt x="10641941" y="5972551"/>
                </a:lnTo>
                <a:lnTo>
                  <a:pt x="591210" y="5972551"/>
                </a:lnTo>
                <a:lnTo>
                  <a:pt x="357190" y="6025396"/>
                </a:lnTo>
                <a:lnTo>
                  <a:pt x="301626" y="6271457"/>
                </a:lnTo>
                <a:lnTo>
                  <a:pt x="246061" y="6025396"/>
                </a:lnTo>
                <a:lnTo>
                  <a:pt x="0" y="5969832"/>
                </a:lnTo>
                <a:lnTo>
                  <a:pt x="246061" y="5914268"/>
                </a:lnTo>
                <a:lnTo>
                  <a:pt x="301625" y="5668209"/>
                </a:lnTo>
                <a:lnTo>
                  <a:pt x="301625" y="603249"/>
                </a:lnTo>
                <a:lnTo>
                  <a:pt x="246061" y="357189"/>
                </a:lnTo>
                <a:lnTo>
                  <a:pt x="0" y="301625"/>
                </a:lnTo>
                <a:lnTo>
                  <a:pt x="246061" y="246061"/>
                </a:lnTo>
                <a:lnTo>
                  <a:pt x="301626" y="0"/>
                </a:lnTo>
                <a:lnTo>
                  <a:pt x="357190" y="246061"/>
                </a:lnTo>
                <a:lnTo>
                  <a:pt x="603249" y="301625"/>
                </a:lnTo>
                <a:lnTo>
                  <a:pt x="10629900" y="301625"/>
                </a:lnTo>
                <a:lnTo>
                  <a:pt x="10875961" y="246061"/>
                </a:lnTo>
                <a:close/>
              </a:path>
            </a:pathLst>
          </a:custGeom>
          <a:solidFill>
            <a:schemeClr val="bg1"/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8" name="标题 1"/>
          <p:cNvSpPr txBox="1"/>
          <p:nvPr/>
        </p:nvSpPr>
        <p:spPr>
          <a:xfrm>
            <a:off x="864667" y="685279"/>
            <a:ext cx="10406525" cy="5443270"/>
          </a:xfrm>
          <a:prstGeom prst="rect">
            <a:avLst/>
          </a:prstGeom>
          <a:solidFill>
            <a:schemeClr val="accent2">
              <a:lumMod val="20000"/>
              <a:lumOff val="80000"/>
              <a:alpha val="28000"/>
            </a:schemeClr>
          </a:solidFill>
          <a:ln w="25400" cap="sq">
            <a:solidFill>
              <a:schemeClr val="accent1">
                <a:alpha val="89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29" name="标题 1"/>
          <p:cNvSpPr txBox="1"/>
          <p:nvPr/>
        </p:nvSpPr>
        <p:spPr>
          <a:xfrm>
            <a:off x="4035731" y="1767365"/>
            <a:ext cx="2768600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B1451A">
                    <a:alpha val="69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048630" name="标题 1"/>
          <p:cNvSpPr txBox="1"/>
          <p:nvPr/>
        </p:nvSpPr>
        <p:spPr>
          <a:xfrm>
            <a:off x="2783205" y="3429000"/>
            <a:ext cx="6708140" cy="1722120"/>
          </a:xfrm>
          <a:prstGeom prst="horizontalScroll">
            <a:avLst/>
          </a:prstGeom>
          <a:solidFill>
            <a:schemeClr val="accent2">
              <a:lumMod val="20000"/>
              <a:lumOff val="80000"/>
              <a:alpha val="2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1" name="标题 1"/>
          <p:cNvSpPr txBox="1"/>
          <p:nvPr/>
        </p:nvSpPr>
        <p:spPr>
          <a:xfrm>
            <a:off x="2983173" y="5395810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2" name="标题 1"/>
          <p:cNvSpPr txBox="1"/>
          <p:nvPr/>
        </p:nvSpPr>
        <p:spPr>
          <a:xfrm>
            <a:off x="7741977" y="5395810"/>
            <a:ext cx="1466850" cy="14567"/>
          </a:xfrm>
          <a:prstGeom prst="rect">
            <a:avLst/>
          </a:prstGeom>
          <a:solidFill>
            <a:schemeClr val="tx1">
              <a:lumMod val="85000"/>
              <a:lumOff val="15000"/>
              <a:alpha val="5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3" name="标题 1"/>
          <p:cNvSpPr txBox="1"/>
          <p:nvPr/>
        </p:nvSpPr>
        <p:spPr>
          <a:xfrm>
            <a:off x="1594265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4" name="标题 1"/>
          <p:cNvSpPr txBox="1"/>
          <p:nvPr/>
        </p:nvSpPr>
        <p:spPr>
          <a:xfrm>
            <a:off x="1594265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5" name="标题 1"/>
          <p:cNvSpPr txBox="1"/>
          <p:nvPr/>
        </p:nvSpPr>
        <p:spPr>
          <a:xfrm>
            <a:off x="10252104" y="5619578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6" name="标题 1"/>
          <p:cNvSpPr txBox="1"/>
          <p:nvPr/>
        </p:nvSpPr>
        <p:spPr>
          <a:xfrm>
            <a:off x="10252104" y="892792"/>
            <a:ext cx="345631" cy="345631"/>
          </a:xfrm>
          <a:prstGeom prst="star4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637" name="标题 1"/>
          <p:cNvSpPr txBox="1"/>
          <p:nvPr/>
        </p:nvSpPr>
        <p:spPr>
          <a:xfrm>
            <a:off x="3271520" y="3779520"/>
            <a:ext cx="5768340" cy="8985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B1451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TrustRank</a:t>
            </a:r>
            <a:r>
              <a:rPr kumimoji="1" lang="zh-CN" altLang="en-US" sz="4400">
                <a:ln w="12700">
                  <a:noFill/>
                </a:ln>
                <a:solidFill>
                  <a:srgbClr val="B1451A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工作原理</a:t>
            </a:r>
          </a:p>
        </p:txBody>
      </p:sp>
      <p:sp>
        <p:nvSpPr>
          <p:cNvPr id="1048638" name="标题 1"/>
          <p:cNvSpPr txBox="1"/>
          <p:nvPr/>
        </p:nvSpPr>
        <p:spPr>
          <a:xfrm>
            <a:off x="6959907" y="518978"/>
            <a:ext cx="1406524" cy="23563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B1451A">
                    <a:alpha val="69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64" name="标题 1"/>
          <p:cNvSpPr txBox="1"/>
          <p:nvPr>
            <p:custDataLst>
              <p:tags r:id="rId1"/>
            </p:custDataLst>
          </p:nvPr>
        </p:nvSpPr>
        <p:spPr>
          <a:xfrm>
            <a:off x="10741854" y="1575835"/>
            <a:ext cx="702430" cy="718525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65" name="标题 1"/>
          <p:cNvSpPr txBox="1"/>
          <p:nvPr>
            <p:custDataLst>
              <p:tags r:id="rId2"/>
            </p:custDataLst>
          </p:nvPr>
        </p:nvSpPr>
        <p:spPr>
          <a:xfrm>
            <a:off x="4079678" y="1124985"/>
            <a:ext cx="702430" cy="718525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66" name="标题 1"/>
          <p:cNvSpPr txBox="1"/>
          <p:nvPr>
            <p:custDataLst>
              <p:tags r:id="rId3"/>
            </p:custDataLst>
          </p:nvPr>
        </p:nvSpPr>
        <p:spPr>
          <a:xfrm>
            <a:off x="6274134" y="1532022"/>
            <a:ext cx="5228313" cy="4170946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67" name="标题 1"/>
          <p:cNvSpPr txBox="1"/>
          <p:nvPr>
            <p:custDataLst>
              <p:tags r:id="rId4"/>
            </p:custDataLst>
          </p:nvPr>
        </p:nvSpPr>
        <p:spPr>
          <a:xfrm>
            <a:off x="479425" y="1064895"/>
            <a:ext cx="4453255" cy="3810635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68" name="标题 1"/>
          <p:cNvSpPr txBox="1"/>
          <p:nvPr>
            <p:custDataLst>
              <p:tags r:id="rId5"/>
            </p:custDataLst>
          </p:nvPr>
        </p:nvSpPr>
        <p:spPr>
          <a:xfrm rot="8100000">
            <a:off x="-388350" y="2051276"/>
            <a:ext cx="1717658" cy="1717658"/>
          </a:xfrm>
          <a:prstGeom prst="diagStripe">
            <a:avLst>
              <a:gd name="adj" fmla="val 88423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69" name="标题 1"/>
          <p:cNvSpPr txBox="1"/>
          <p:nvPr>
            <p:custDataLst>
              <p:tags r:id="rId6"/>
            </p:custDataLst>
          </p:nvPr>
        </p:nvSpPr>
        <p:spPr>
          <a:xfrm>
            <a:off x="5189773" y="4708054"/>
            <a:ext cx="657230" cy="1038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8000">
                <a:ln w="12700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1048770" name="标题 1"/>
          <p:cNvSpPr txBox="1"/>
          <p:nvPr>
            <p:custDataLst>
              <p:tags r:id="rId7"/>
            </p:custDataLst>
          </p:nvPr>
        </p:nvSpPr>
        <p:spPr>
          <a:xfrm>
            <a:off x="10787054" y="4708054"/>
            <a:ext cx="657230" cy="10387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8000">
                <a:ln w="12700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”</a:t>
            </a:r>
            <a:endParaRPr kumimoji="1" lang="zh-CN" altLang="en-US"/>
          </a:p>
        </p:txBody>
      </p:sp>
      <p:sp>
        <p:nvSpPr>
          <p:cNvPr id="1048771" name="标题 1"/>
          <p:cNvSpPr txBox="1"/>
          <p:nvPr>
            <p:custDataLst>
              <p:tags r:id="rId8"/>
            </p:custDataLst>
          </p:nvPr>
        </p:nvSpPr>
        <p:spPr>
          <a:xfrm rot="8100000">
            <a:off x="5412375" y="2720566"/>
            <a:ext cx="1717658" cy="1717658"/>
          </a:xfrm>
          <a:prstGeom prst="diagStripe">
            <a:avLst>
              <a:gd name="adj" fmla="val 88423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72" name="标题 1"/>
          <p:cNvSpPr txBox="1"/>
          <p:nvPr>
            <p:custDataLst>
              <p:tags r:id="rId9"/>
            </p:custDataLst>
          </p:nvPr>
        </p:nvSpPr>
        <p:spPr>
          <a:xfrm>
            <a:off x="690915" y="1917146"/>
            <a:ext cx="4564910" cy="8824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3F563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算法核心思想</a:t>
            </a:r>
          </a:p>
        </p:txBody>
      </p:sp>
      <p:sp>
        <p:nvSpPr>
          <p:cNvPr id="1048773" name="标题 1"/>
          <p:cNvSpPr txBox="1"/>
          <p:nvPr>
            <p:custDataLst>
              <p:tags r:id="rId10"/>
            </p:custDataLst>
          </p:nvPr>
        </p:nvSpPr>
        <p:spPr>
          <a:xfrm>
            <a:off x="6688881" y="2691211"/>
            <a:ext cx="4564910" cy="8824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400">
                <a:ln w="12700">
                  <a:noFill/>
                </a:ln>
                <a:solidFill>
                  <a:srgbClr val="3F563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如何找到可靠网页</a:t>
            </a:r>
            <a:endParaRPr kumimoji="1" lang="en-US" altLang="zh-CN" sz="2400">
              <a:ln w="12700">
                <a:noFill/>
              </a:ln>
              <a:solidFill>
                <a:srgbClr val="3F5639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048774" name="标题 1"/>
          <p:cNvSpPr txBox="1"/>
          <p:nvPr>
            <p:custDataLst>
              <p:tags r:id="rId11"/>
            </p:custDataLst>
          </p:nvPr>
        </p:nvSpPr>
        <p:spPr>
          <a:xfrm>
            <a:off x="6671737" y="3357146"/>
            <a:ext cx="4564912" cy="17084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首先选定种子网页（尽量较少）</a:t>
            </a:r>
            <a:endParaRPr kumimoji="1" lang="en-US" altLang="zh-CN" sz="2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其次通过人工鉴定判断出可靠网页</a:t>
            </a:r>
            <a:endParaRPr kumimoji="1" lang="en-US" altLang="zh-CN" sz="2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048775" name="标题 1"/>
          <p:cNvSpPr txBox="1"/>
          <p:nvPr>
            <p:custDataLst>
              <p:tags r:id="rId12"/>
            </p:custDataLst>
          </p:nvPr>
        </p:nvSpPr>
        <p:spPr>
          <a:xfrm>
            <a:off x="6688887" y="1695654"/>
            <a:ext cx="1272105" cy="99555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048776" name="标题 1"/>
          <p:cNvSpPr txBox="1"/>
          <p:nvPr>
            <p:custDataLst>
              <p:tags r:id="rId13"/>
            </p:custDataLst>
          </p:nvPr>
        </p:nvSpPr>
        <p:spPr>
          <a:xfrm>
            <a:off x="623570" y="2557780"/>
            <a:ext cx="4302760" cy="21494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非对称转化特性：</a:t>
            </a:r>
            <a:endParaRPr kumimoji="1" lang="en-US" altLang="zh-CN" sz="2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垃圾网页很容易连接可靠网页</a:t>
            </a:r>
            <a:endParaRPr kumimoji="1" lang="en-US" altLang="zh-CN" sz="2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可靠网页不容易连接垃圾网页</a:t>
            </a:r>
            <a:endParaRPr kumimoji="1" lang="en-US" altLang="zh-CN" sz="2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048777" name="标题 1"/>
          <p:cNvSpPr txBox="1"/>
          <p:nvPr>
            <p:custDataLst>
              <p:tags r:id="rId14"/>
            </p:custDataLst>
          </p:nvPr>
        </p:nvSpPr>
        <p:spPr>
          <a:xfrm>
            <a:off x="690677" y="1190194"/>
            <a:ext cx="1272105" cy="99555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048778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79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TrustRank概念</a:t>
            </a:r>
            <a:endParaRPr kumimoji="1" lang="zh-CN" altLang="en-US"/>
          </a:p>
        </p:txBody>
      </p:sp>
      <p:sp>
        <p:nvSpPr>
          <p:cNvPr id="1048780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81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82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783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2"/>
          <p:cNvGrpSpPr/>
          <p:nvPr>
            <p:custDataLst>
              <p:tags r:id="rId1"/>
            </p:custDataLst>
          </p:nvPr>
        </p:nvGrpSpPr>
        <p:grpSpPr>
          <a:xfrm rot="2220000">
            <a:off x="8381037" y="2934335"/>
            <a:ext cx="1766570" cy="1788160"/>
            <a:chOff x="4630339" y="2515631"/>
            <a:chExt cx="2918622" cy="2951772"/>
          </a:xfrm>
        </p:grpSpPr>
        <p:sp>
          <p:nvSpPr>
            <p:cNvPr id="1048798" name="标题 1"/>
            <p:cNvSpPr txBox="1"/>
            <p:nvPr>
              <p:custDataLst>
                <p:tags r:id="rId10"/>
              </p:custDataLst>
            </p:nvPr>
          </p:nvSpPr>
          <p:spPr>
            <a:xfrm>
              <a:off x="4966560" y="2515631"/>
              <a:ext cx="1218147" cy="1397699"/>
            </a:xfrm>
            <a:custGeom>
              <a:avLst/>
              <a:gdLst>
                <a:gd name="connsiteX0" fmla="*/ 1451296 w 1451297"/>
                <a:gd name="connsiteY0" fmla="*/ 0 h 1665215"/>
                <a:gd name="connsiteX1" fmla="*/ 1451297 w 1451297"/>
                <a:gd name="connsiteY1" fmla="*/ 0 h 1665215"/>
                <a:gd name="connsiteX2" fmla="*/ 1451297 w 1451297"/>
                <a:gd name="connsiteY2" fmla="*/ 427837 h 1665215"/>
                <a:gd name="connsiteX3" fmla="*/ 1321239 w 1451297"/>
                <a:gd name="connsiteY3" fmla="*/ 433585 h 1665215"/>
                <a:gd name="connsiteX4" fmla="*/ 1202218 w 1451297"/>
                <a:gd name="connsiteY4" fmla="*/ 449129 h 1665215"/>
                <a:gd name="connsiteX5" fmla="*/ 1198164 w 1451297"/>
                <a:gd name="connsiteY5" fmla="*/ 450003 h 1665215"/>
                <a:gd name="connsiteX6" fmla="*/ 1194392 w 1451297"/>
                <a:gd name="connsiteY6" fmla="*/ 450506 h 1665215"/>
                <a:gd name="connsiteX7" fmla="*/ 1158328 w 1451297"/>
                <a:gd name="connsiteY7" fmla="*/ 458589 h 1665215"/>
                <a:gd name="connsiteX8" fmla="*/ 1086422 w 1451297"/>
                <a:gd name="connsiteY8" fmla="*/ 474088 h 1665215"/>
                <a:gd name="connsiteX9" fmla="*/ 1078577 w 1451297"/>
                <a:gd name="connsiteY9" fmla="*/ 476464 h 1665215"/>
                <a:gd name="connsiteX10" fmla="*/ 1071247 w 1451297"/>
                <a:gd name="connsiteY10" fmla="*/ 478107 h 1665215"/>
                <a:gd name="connsiteX11" fmla="*/ 1032370 w 1451297"/>
                <a:gd name="connsiteY11" fmla="*/ 490459 h 1665215"/>
                <a:gd name="connsiteX12" fmla="*/ 974255 w 1451297"/>
                <a:gd name="connsiteY12" fmla="*/ 508061 h 1665215"/>
                <a:gd name="connsiteX13" fmla="*/ 962911 w 1451297"/>
                <a:gd name="connsiteY13" fmla="*/ 512528 h 1665215"/>
                <a:gd name="connsiteX14" fmla="*/ 952292 w 1451297"/>
                <a:gd name="connsiteY14" fmla="*/ 515902 h 1665215"/>
                <a:gd name="connsiteX15" fmla="*/ 915365 w 1451297"/>
                <a:gd name="connsiteY15" fmla="*/ 531251 h 1665215"/>
                <a:gd name="connsiteX16" fmla="*/ 866119 w 1451297"/>
                <a:gd name="connsiteY16" fmla="*/ 550643 h 1665215"/>
                <a:gd name="connsiteX17" fmla="*/ 851587 w 1451297"/>
                <a:gd name="connsiteY17" fmla="*/ 557761 h 1665215"/>
                <a:gd name="connsiteX18" fmla="*/ 838014 w 1451297"/>
                <a:gd name="connsiteY18" fmla="*/ 563402 h 1665215"/>
                <a:gd name="connsiteX19" fmla="*/ 804518 w 1451297"/>
                <a:gd name="connsiteY19" fmla="*/ 580813 h 1665215"/>
                <a:gd name="connsiteX20" fmla="*/ 762417 w 1451297"/>
                <a:gd name="connsiteY20" fmla="*/ 601433 h 1665215"/>
                <a:gd name="connsiteX21" fmla="*/ 745063 w 1451297"/>
                <a:gd name="connsiteY21" fmla="*/ 611718 h 1665215"/>
                <a:gd name="connsiteX22" fmla="*/ 728903 w 1451297"/>
                <a:gd name="connsiteY22" fmla="*/ 620118 h 1665215"/>
                <a:gd name="connsiteX23" fmla="*/ 699404 w 1451297"/>
                <a:gd name="connsiteY23" fmla="*/ 638779 h 1665215"/>
                <a:gd name="connsiteX24" fmla="*/ 663551 w 1451297"/>
                <a:gd name="connsiteY24" fmla="*/ 660027 h 1665215"/>
                <a:gd name="connsiteX25" fmla="*/ 652772 w 1451297"/>
                <a:gd name="connsiteY25" fmla="*/ 668277 h 1665215"/>
                <a:gd name="connsiteX26" fmla="*/ 625448 w 1451297"/>
                <a:gd name="connsiteY26" fmla="*/ 685561 h 1665215"/>
                <a:gd name="connsiteX27" fmla="*/ 528137 w 1451297"/>
                <a:gd name="connsiteY27" fmla="*/ 759243 h 1665215"/>
                <a:gd name="connsiteX28" fmla="*/ 494828 w 1451297"/>
                <a:gd name="connsiteY28" fmla="*/ 789156 h 1665215"/>
                <a:gd name="connsiteX29" fmla="*/ 481939 w 1451297"/>
                <a:gd name="connsiteY29" fmla="*/ 799020 h 1665215"/>
                <a:gd name="connsiteX30" fmla="*/ 470719 w 1451297"/>
                <a:gd name="connsiteY30" fmla="*/ 810807 h 1665215"/>
                <a:gd name="connsiteX31" fmla="*/ 437459 w 1451297"/>
                <a:gd name="connsiteY31" fmla="*/ 840675 h 1665215"/>
                <a:gd name="connsiteX32" fmla="*/ 353902 w 1451297"/>
                <a:gd name="connsiteY32" fmla="*/ 929369 h 1665215"/>
                <a:gd name="connsiteX33" fmla="*/ 333808 w 1451297"/>
                <a:gd name="connsiteY33" fmla="*/ 954628 h 1665215"/>
                <a:gd name="connsiteX34" fmla="*/ 324505 w 1451297"/>
                <a:gd name="connsiteY34" fmla="*/ 964400 h 1665215"/>
                <a:gd name="connsiteX35" fmla="*/ 299588 w 1451297"/>
                <a:gd name="connsiteY35" fmla="*/ 997643 h 1665215"/>
                <a:gd name="connsiteX36" fmla="*/ 277956 w 1451297"/>
                <a:gd name="connsiteY36" fmla="*/ 1024834 h 1665215"/>
                <a:gd name="connsiteX37" fmla="*/ 267883 w 1451297"/>
                <a:gd name="connsiteY37" fmla="*/ 1039941 h 1665215"/>
                <a:gd name="connsiteX38" fmla="*/ 255862 w 1451297"/>
                <a:gd name="connsiteY38" fmla="*/ 1055978 h 1665215"/>
                <a:gd name="connsiteX39" fmla="*/ 230921 w 1451297"/>
                <a:gd name="connsiteY39" fmla="*/ 1095373 h 1665215"/>
                <a:gd name="connsiteX40" fmla="*/ 210109 w 1451297"/>
                <a:gd name="connsiteY40" fmla="*/ 1126584 h 1665215"/>
                <a:gd name="connsiteX41" fmla="*/ 203051 w 1451297"/>
                <a:gd name="connsiteY41" fmla="*/ 1139393 h 1665215"/>
                <a:gd name="connsiteX42" fmla="*/ 194471 w 1451297"/>
                <a:gd name="connsiteY42" fmla="*/ 1152945 h 1665215"/>
                <a:gd name="connsiteX43" fmla="*/ 169999 w 1451297"/>
                <a:gd name="connsiteY43" fmla="*/ 1199376 h 1665215"/>
                <a:gd name="connsiteX44" fmla="*/ 150849 w 1451297"/>
                <a:gd name="connsiteY44" fmla="*/ 1234129 h 1665215"/>
                <a:gd name="connsiteX45" fmla="*/ 146355 w 1451297"/>
                <a:gd name="connsiteY45" fmla="*/ 1244235 h 1665215"/>
                <a:gd name="connsiteX46" fmla="*/ 140735 w 1451297"/>
                <a:gd name="connsiteY46" fmla="*/ 1254898 h 1665215"/>
                <a:gd name="connsiteX47" fmla="*/ 117072 w 1451297"/>
                <a:gd name="connsiteY47" fmla="*/ 1310089 h 1665215"/>
                <a:gd name="connsiteX48" fmla="*/ 100667 w 1451297"/>
                <a:gd name="connsiteY48" fmla="*/ 1346980 h 1665215"/>
                <a:gd name="connsiteX49" fmla="*/ 98242 w 1451297"/>
                <a:gd name="connsiteY49" fmla="*/ 1354007 h 1665215"/>
                <a:gd name="connsiteX50" fmla="*/ 95057 w 1451297"/>
                <a:gd name="connsiteY50" fmla="*/ 1361434 h 1665215"/>
                <a:gd name="connsiteX51" fmla="*/ 71988 w 1451297"/>
                <a:gd name="connsiteY51" fmla="*/ 1430064 h 1665215"/>
                <a:gd name="connsiteX52" fmla="*/ 60049 w 1451297"/>
                <a:gd name="connsiteY52" fmla="*/ 1464649 h 1665215"/>
                <a:gd name="connsiteX53" fmla="*/ 59134 w 1451297"/>
                <a:gd name="connsiteY53" fmla="*/ 1468302 h 1665215"/>
                <a:gd name="connsiteX54" fmla="*/ 57840 w 1451297"/>
                <a:gd name="connsiteY54" fmla="*/ 1472151 h 1665215"/>
                <a:gd name="connsiteX55" fmla="*/ 29551 w 1451297"/>
                <a:gd name="connsiteY55" fmla="*/ 1586386 h 1665215"/>
                <a:gd name="connsiteX56" fmla="*/ 29485 w 1451297"/>
                <a:gd name="connsiteY56" fmla="*/ 1586647 h 1665215"/>
                <a:gd name="connsiteX57" fmla="*/ 17494 w 1451297"/>
                <a:gd name="connsiteY57" fmla="*/ 1665215 h 1665215"/>
                <a:gd name="connsiteX58" fmla="*/ 7493 w 1451297"/>
                <a:gd name="connsiteY58" fmla="*/ 1599683 h 1665215"/>
                <a:gd name="connsiteX59" fmla="*/ 0 w 1451297"/>
                <a:gd name="connsiteY59" fmla="*/ 1451296 h 1665215"/>
                <a:gd name="connsiteX60" fmla="*/ 1451296 w 1451297"/>
                <a:gd name="connsiteY60" fmla="*/ 0 h 1665215"/>
              </a:gdLst>
              <a:ahLst/>
              <a:cxnLst/>
              <a:rect l="l" t="t" r="r" b="b"/>
              <a:pathLst>
                <a:path w="1451297" h="1665215">
                  <a:moveTo>
                    <a:pt x="1451296" y="0"/>
                  </a:moveTo>
                  <a:lnTo>
                    <a:pt x="1451297" y="0"/>
                  </a:lnTo>
                  <a:lnTo>
                    <a:pt x="1451297" y="427837"/>
                  </a:lnTo>
                  <a:lnTo>
                    <a:pt x="1321239" y="433585"/>
                  </a:lnTo>
                  <a:cubicBezTo>
                    <a:pt x="1281073" y="437152"/>
                    <a:pt x="1241377" y="442356"/>
                    <a:pt x="1202218" y="449129"/>
                  </a:cubicBezTo>
                  <a:lnTo>
                    <a:pt x="1198164" y="450003"/>
                  </a:lnTo>
                  <a:lnTo>
                    <a:pt x="1194392" y="450506"/>
                  </a:lnTo>
                  <a:lnTo>
                    <a:pt x="1158328" y="458589"/>
                  </a:lnTo>
                  <a:lnTo>
                    <a:pt x="1086422" y="474088"/>
                  </a:lnTo>
                  <a:lnTo>
                    <a:pt x="1078577" y="476464"/>
                  </a:lnTo>
                  <a:lnTo>
                    <a:pt x="1071247" y="478107"/>
                  </a:lnTo>
                  <a:lnTo>
                    <a:pt x="1032370" y="490459"/>
                  </a:lnTo>
                  <a:lnTo>
                    <a:pt x="974255" y="508061"/>
                  </a:lnTo>
                  <a:lnTo>
                    <a:pt x="962911" y="512528"/>
                  </a:lnTo>
                  <a:lnTo>
                    <a:pt x="952292" y="515902"/>
                  </a:lnTo>
                  <a:lnTo>
                    <a:pt x="915365" y="531251"/>
                  </a:lnTo>
                  <a:lnTo>
                    <a:pt x="866119" y="550643"/>
                  </a:lnTo>
                  <a:lnTo>
                    <a:pt x="851587" y="557761"/>
                  </a:lnTo>
                  <a:lnTo>
                    <a:pt x="838014" y="563402"/>
                  </a:lnTo>
                  <a:lnTo>
                    <a:pt x="804518" y="580813"/>
                  </a:lnTo>
                  <a:lnTo>
                    <a:pt x="762417" y="601433"/>
                  </a:lnTo>
                  <a:lnTo>
                    <a:pt x="745063" y="611718"/>
                  </a:lnTo>
                  <a:lnTo>
                    <a:pt x="728903" y="620118"/>
                  </a:lnTo>
                  <a:lnTo>
                    <a:pt x="699404" y="638779"/>
                  </a:lnTo>
                  <a:lnTo>
                    <a:pt x="663551" y="660027"/>
                  </a:lnTo>
                  <a:lnTo>
                    <a:pt x="652772" y="668277"/>
                  </a:lnTo>
                  <a:lnTo>
                    <a:pt x="625448" y="685561"/>
                  </a:lnTo>
                  <a:cubicBezTo>
                    <a:pt x="591960" y="708776"/>
                    <a:pt x="559496" y="733364"/>
                    <a:pt x="528137" y="759243"/>
                  </a:cubicBezTo>
                  <a:lnTo>
                    <a:pt x="494828" y="789156"/>
                  </a:lnTo>
                  <a:lnTo>
                    <a:pt x="481939" y="799020"/>
                  </a:lnTo>
                  <a:lnTo>
                    <a:pt x="470719" y="810807"/>
                  </a:lnTo>
                  <a:lnTo>
                    <a:pt x="437459" y="840675"/>
                  </a:lnTo>
                  <a:cubicBezTo>
                    <a:pt x="408393" y="869057"/>
                    <a:pt x="380513" y="898648"/>
                    <a:pt x="353902" y="929369"/>
                  </a:cubicBezTo>
                  <a:lnTo>
                    <a:pt x="333808" y="954628"/>
                  </a:lnTo>
                  <a:lnTo>
                    <a:pt x="324505" y="964400"/>
                  </a:lnTo>
                  <a:lnTo>
                    <a:pt x="299588" y="997643"/>
                  </a:lnTo>
                  <a:lnTo>
                    <a:pt x="277956" y="1024834"/>
                  </a:lnTo>
                  <a:lnTo>
                    <a:pt x="267883" y="1039941"/>
                  </a:lnTo>
                  <a:lnTo>
                    <a:pt x="255862" y="1055978"/>
                  </a:lnTo>
                  <a:lnTo>
                    <a:pt x="230921" y="1095373"/>
                  </a:lnTo>
                  <a:lnTo>
                    <a:pt x="210109" y="1126584"/>
                  </a:lnTo>
                  <a:lnTo>
                    <a:pt x="203051" y="1139393"/>
                  </a:lnTo>
                  <a:lnTo>
                    <a:pt x="194471" y="1152945"/>
                  </a:lnTo>
                  <a:lnTo>
                    <a:pt x="169999" y="1199376"/>
                  </a:lnTo>
                  <a:lnTo>
                    <a:pt x="150849" y="1234129"/>
                  </a:lnTo>
                  <a:lnTo>
                    <a:pt x="146355" y="1244235"/>
                  </a:lnTo>
                  <a:lnTo>
                    <a:pt x="140735" y="1254898"/>
                  </a:lnTo>
                  <a:lnTo>
                    <a:pt x="117072" y="1310089"/>
                  </a:lnTo>
                  <a:lnTo>
                    <a:pt x="100667" y="1346980"/>
                  </a:lnTo>
                  <a:lnTo>
                    <a:pt x="98242" y="1354007"/>
                  </a:lnTo>
                  <a:lnTo>
                    <a:pt x="95057" y="1361434"/>
                  </a:lnTo>
                  <a:lnTo>
                    <a:pt x="71988" y="1430064"/>
                  </a:lnTo>
                  <a:lnTo>
                    <a:pt x="60049" y="1464649"/>
                  </a:lnTo>
                  <a:lnTo>
                    <a:pt x="59134" y="1468302"/>
                  </a:lnTo>
                  <a:lnTo>
                    <a:pt x="57840" y="1472151"/>
                  </a:lnTo>
                  <a:lnTo>
                    <a:pt x="29551" y="1586386"/>
                  </a:lnTo>
                  <a:lnTo>
                    <a:pt x="29485" y="1586647"/>
                  </a:lnTo>
                  <a:lnTo>
                    <a:pt x="17494" y="1665215"/>
                  </a:lnTo>
                  <a:lnTo>
                    <a:pt x="7493" y="1599683"/>
                  </a:lnTo>
                  <a:cubicBezTo>
                    <a:pt x="2538" y="1550894"/>
                    <a:pt x="0" y="1501392"/>
                    <a:pt x="0" y="1451296"/>
                  </a:cubicBezTo>
                  <a:cubicBezTo>
                    <a:pt x="0" y="649767"/>
                    <a:pt x="649767" y="0"/>
                    <a:pt x="145129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82000">
                  <a:schemeClr val="accent1">
                    <a:lumMod val="75000"/>
                  </a:schemeClr>
                </a:gs>
              </a:gsLst>
              <a:lin ang="54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48799" name="标题 1"/>
            <p:cNvSpPr txBox="1"/>
            <p:nvPr>
              <p:custDataLst>
                <p:tags r:id="rId11"/>
              </p:custDataLst>
            </p:nvPr>
          </p:nvSpPr>
          <p:spPr>
            <a:xfrm rot="5400000">
              <a:off x="6241037" y="2762077"/>
              <a:ext cx="1218147" cy="1397699"/>
            </a:xfrm>
            <a:custGeom>
              <a:avLst/>
              <a:gdLst>
                <a:gd name="connsiteX0" fmla="*/ 1451296 w 1451297"/>
                <a:gd name="connsiteY0" fmla="*/ 0 h 1665215"/>
                <a:gd name="connsiteX1" fmla="*/ 1451297 w 1451297"/>
                <a:gd name="connsiteY1" fmla="*/ 0 h 1665215"/>
                <a:gd name="connsiteX2" fmla="*/ 1451297 w 1451297"/>
                <a:gd name="connsiteY2" fmla="*/ 427837 h 1665215"/>
                <a:gd name="connsiteX3" fmla="*/ 1321239 w 1451297"/>
                <a:gd name="connsiteY3" fmla="*/ 433585 h 1665215"/>
                <a:gd name="connsiteX4" fmla="*/ 1202218 w 1451297"/>
                <a:gd name="connsiteY4" fmla="*/ 449129 h 1665215"/>
                <a:gd name="connsiteX5" fmla="*/ 1198164 w 1451297"/>
                <a:gd name="connsiteY5" fmla="*/ 450003 h 1665215"/>
                <a:gd name="connsiteX6" fmla="*/ 1194392 w 1451297"/>
                <a:gd name="connsiteY6" fmla="*/ 450506 h 1665215"/>
                <a:gd name="connsiteX7" fmla="*/ 1158328 w 1451297"/>
                <a:gd name="connsiteY7" fmla="*/ 458589 h 1665215"/>
                <a:gd name="connsiteX8" fmla="*/ 1086422 w 1451297"/>
                <a:gd name="connsiteY8" fmla="*/ 474088 h 1665215"/>
                <a:gd name="connsiteX9" fmla="*/ 1078577 w 1451297"/>
                <a:gd name="connsiteY9" fmla="*/ 476464 h 1665215"/>
                <a:gd name="connsiteX10" fmla="*/ 1071247 w 1451297"/>
                <a:gd name="connsiteY10" fmla="*/ 478107 h 1665215"/>
                <a:gd name="connsiteX11" fmla="*/ 1032370 w 1451297"/>
                <a:gd name="connsiteY11" fmla="*/ 490459 h 1665215"/>
                <a:gd name="connsiteX12" fmla="*/ 974255 w 1451297"/>
                <a:gd name="connsiteY12" fmla="*/ 508061 h 1665215"/>
                <a:gd name="connsiteX13" fmla="*/ 962911 w 1451297"/>
                <a:gd name="connsiteY13" fmla="*/ 512528 h 1665215"/>
                <a:gd name="connsiteX14" fmla="*/ 952292 w 1451297"/>
                <a:gd name="connsiteY14" fmla="*/ 515902 h 1665215"/>
                <a:gd name="connsiteX15" fmla="*/ 915365 w 1451297"/>
                <a:gd name="connsiteY15" fmla="*/ 531251 h 1665215"/>
                <a:gd name="connsiteX16" fmla="*/ 866119 w 1451297"/>
                <a:gd name="connsiteY16" fmla="*/ 550643 h 1665215"/>
                <a:gd name="connsiteX17" fmla="*/ 851587 w 1451297"/>
                <a:gd name="connsiteY17" fmla="*/ 557761 h 1665215"/>
                <a:gd name="connsiteX18" fmla="*/ 838014 w 1451297"/>
                <a:gd name="connsiteY18" fmla="*/ 563402 h 1665215"/>
                <a:gd name="connsiteX19" fmla="*/ 804518 w 1451297"/>
                <a:gd name="connsiteY19" fmla="*/ 580813 h 1665215"/>
                <a:gd name="connsiteX20" fmla="*/ 762417 w 1451297"/>
                <a:gd name="connsiteY20" fmla="*/ 601433 h 1665215"/>
                <a:gd name="connsiteX21" fmla="*/ 745063 w 1451297"/>
                <a:gd name="connsiteY21" fmla="*/ 611718 h 1665215"/>
                <a:gd name="connsiteX22" fmla="*/ 728903 w 1451297"/>
                <a:gd name="connsiteY22" fmla="*/ 620118 h 1665215"/>
                <a:gd name="connsiteX23" fmla="*/ 699404 w 1451297"/>
                <a:gd name="connsiteY23" fmla="*/ 638779 h 1665215"/>
                <a:gd name="connsiteX24" fmla="*/ 663551 w 1451297"/>
                <a:gd name="connsiteY24" fmla="*/ 660027 h 1665215"/>
                <a:gd name="connsiteX25" fmla="*/ 652772 w 1451297"/>
                <a:gd name="connsiteY25" fmla="*/ 668277 h 1665215"/>
                <a:gd name="connsiteX26" fmla="*/ 625448 w 1451297"/>
                <a:gd name="connsiteY26" fmla="*/ 685561 h 1665215"/>
                <a:gd name="connsiteX27" fmla="*/ 528137 w 1451297"/>
                <a:gd name="connsiteY27" fmla="*/ 759243 h 1665215"/>
                <a:gd name="connsiteX28" fmla="*/ 494828 w 1451297"/>
                <a:gd name="connsiteY28" fmla="*/ 789156 h 1665215"/>
                <a:gd name="connsiteX29" fmla="*/ 481939 w 1451297"/>
                <a:gd name="connsiteY29" fmla="*/ 799020 h 1665215"/>
                <a:gd name="connsiteX30" fmla="*/ 470719 w 1451297"/>
                <a:gd name="connsiteY30" fmla="*/ 810807 h 1665215"/>
                <a:gd name="connsiteX31" fmla="*/ 437459 w 1451297"/>
                <a:gd name="connsiteY31" fmla="*/ 840675 h 1665215"/>
                <a:gd name="connsiteX32" fmla="*/ 353902 w 1451297"/>
                <a:gd name="connsiteY32" fmla="*/ 929369 h 1665215"/>
                <a:gd name="connsiteX33" fmla="*/ 333808 w 1451297"/>
                <a:gd name="connsiteY33" fmla="*/ 954628 h 1665215"/>
                <a:gd name="connsiteX34" fmla="*/ 324505 w 1451297"/>
                <a:gd name="connsiteY34" fmla="*/ 964400 h 1665215"/>
                <a:gd name="connsiteX35" fmla="*/ 299588 w 1451297"/>
                <a:gd name="connsiteY35" fmla="*/ 997643 h 1665215"/>
                <a:gd name="connsiteX36" fmla="*/ 277956 w 1451297"/>
                <a:gd name="connsiteY36" fmla="*/ 1024834 h 1665215"/>
                <a:gd name="connsiteX37" fmla="*/ 267883 w 1451297"/>
                <a:gd name="connsiteY37" fmla="*/ 1039941 h 1665215"/>
                <a:gd name="connsiteX38" fmla="*/ 255862 w 1451297"/>
                <a:gd name="connsiteY38" fmla="*/ 1055978 h 1665215"/>
                <a:gd name="connsiteX39" fmla="*/ 230921 w 1451297"/>
                <a:gd name="connsiteY39" fmla="*/ 1095373 h 1665215"/>
                <a:gd name="connsiteX40" fmla="*/ 210109 w 1451297"/>
                <a:gd name="connsiteY40" fmla="*/ 1126584 h 1665215"/>
                <a:gd name="connsiteX41" fmla="*/ 203051 w 1451297"/>
                <a:gd name="connsiteY41" fmla="*/ 1139393 h 1665215"/>
                <a:gd name="connsiteX42" fmla="*/ 194471 w 1451297"/>
                <a:gd name="connsiteY42" fmla="*/ 1152945 h 1665215"/>
                <a:gd name="connsiteX43" fmla="*/ 169999 w 1451297"/>
                <a:gd name="connsiteY43" fmla="*/ 1199376 h 1665215"/>
                <a:gd name="connsiteX44" fmla="*/ 150849 w 1451297"/>
                <a:gd name="connsiteY44" fmla="*/ 1234129 h 1665215"/>
                <a:gd name="connsiteX45" fmla="*/ 146355 w 1451297"/>
                <a:gd name="connsiteY45" fmla="*/ 1244235 h 1665215"/>
                <a:gd name="connsiteX46" fmla="*/ 140735 w 1451297"/>
                <a:gd name="connsiteY46" fmla="*/ 1254898 h 1665215"/>
                <a:gd name="connsiteX47" fmla="*/ 117072 w 1451297"/>
                <a:gd name="connsiteY47" fmla="*/ 1310089 h 1665215"/>
                <a:gd name="connsiteX48" fmla="*/ 100667 w 1451297"/>
                <a:gd name="connsiteY48" fmla="*/ 1346980 h 1665215"/>
                <a:gd name="connsiteX49" fmla="*/ 98242 w 1451297"/>
                <a:gd name="connsiteY49" fmla="*/ 1354007 h 1665215"/>
                <a:gd name="connsiteX50" fmla="*/ 95057 w 1451297"/>
                <a:gd name="connsiteY50" fmla="*/ 1361434 h 1665215"/>
                <a:gd name="connsiteX51" fmla="*/ 71988 w 1451297"/>
                <a:gd name="connsiteY51" fmla="*/ 1430064 h 1665215"/>
                <a:gd name="connsiteX52" fmla="*/ 60049 w 1451297"/>
                <a:gd name="connsiteY52" fmla="*/ 1464649 h 1665215"/>
                <a:gd name="connsiteX53" fmla="*/ 59134 w 1451297"/>
                <a:gd name="connsiteY53" fmla="*/ 1468302 h 1665215"/>
                <a:gd name="connsiteX54" fmla="*/ 57840 w 1451297"/>
                <a:gd name="connsiteY54" fmla="*/ 1472151 h 1665215"/>
                <a:gd name="connsiteX55" fmla="*/ 29551 w 1451297"/>
                <a:gd name="connsiteY55" fmla="*/ 1586386 h 1665215"/>
                <a:gd name="connsiteX56" fmla="*/ 29485 w 1451297"/>
                <a:gd name="connsiteY56" fmla="*/ 1586647 h 1665215"/>
                <a:gd name="connsiteX57" fmla="*/ 17494 w 1451297"/>
                <a:gd name="connsiteY57" fmla="*/ 1665215 h 1665215"/>
                <a:gd name="connsiteX58" fmla="*/ 7493 w 1451297"/>
                <a:gd name="connsiteY58" fmla="*/ 1599683 h 1665215"/>
                <a:gd name="connsiteX59" fmla="*/ 0 w 1451297"/>
                <a:gd name="connsiteY59" fmla="*/ 1451296 h 1665215"/>
                <a:gd name="connsiteX60" fmla="*/ 1451296 w 1451297"/>
                <a:gd name="connsiteY60" fmla="*/ 0 h 1665215"/>
              </a:gdLst>
              <a:ahLst/>
              <a:cxnLst/>
              <a:rect l="l" t="t" r="r" b="b"/>
              <a:pathLst>
                <a:path w="1451297" h="1665215">
                  <a:moveTo>
                    <a:pt x="1451296" y="0"/>
                  </a:moveTo>
                  <a:lnTo>
                    <a:pt x="1451297" y="0"/>
                  </a:lnTo>
                  <a:lnTo>
                    <a:pt x="1451297" y="427837"/>
                  </a:lnTo>
                  <a:lnTo>
                    <a:pt x="1321239" y="433585"/>
                  </a:lnTo>
                  <a:cubicBezTo>
                    <a:pt x="1281073" y="437152"/>
                    <a:pt x="1241377" y="442356"/>
                    <a:pt x="1202218" y="449129"/>
                  </a:cubicBezTo>
                  <a:lnTo>
                    <a:pt x="1198164" y="450003"/>
                  </a:lnTo>
                  <a:lnTo>
                    <a:pt x="1194392" y="450506"/>
                  </a:lnTo>
                  <a:lnTo>
                    <a:pt x="1158328" y="458589"/>
                  </a:lnTo>
                  <a:lnTo>
                    <a:pt x="1086422" y="474088"/>
                  </a:lnTo>
                  <a:lnTo>
                    <a:pt x="1078577" y="476464"/>
                  </a:lnTo>
                  <a:lnTo>
                    <a:pt x="1071247" y="478107"/>
                  </a:lnTo>
                  <a:lnTo>
                    <a:pt x="1032370" y="490459"/>
                  </a:lnTo>
                  <a:lnTo>
                    <a:pt x="974255" y="508061"/>
                  </a:lnTo>
                  <a:lnTo>
                    <a:pt x="962911" y="512528"/>
                  </a:lnTo>
                  <a:lnTo>
                    <a:pt x="952292" y="515902"/>
                  </a:lnTo>
                  <a:lnTo>
                    <a:pt x="915365" y="531251"/>
                  </a:lnTo>
                  <a:lnTo>
                    <a:pt x="866119" y="550643"/>
                  </a:lnTo>
                  <a:lnTo>
                    <a:pt x="851587" y="557761"/>
                  </a:lnTo>
                  <a:lnTo>
                    <a:pt x="838014" y="563402"/>
                  </a:lnTo>
                  <a:lnTo>
                    <a:pt x="804518" y="580813"/>
                  </a:lnTo>
                  <a:lnTo>
                    <a:pt x="762417" y="601433"/>
                  </a:lnTo>
                  <a:lnTo>
                    <a:pt x="745063" y="611718"/>
                  </a:lnTo>
                  <a:lnTo>
                    <a:pt x="728903" y="620118"/>
                  </a:lnTo>
                  <a:lnTo>
                    <a:pt x="699404" y="638779"/>
                  </a:lnTo>
                  <a:lnTo>
                    <a:pt x="663551" y="660027"/>
                  </a:lnTo>
                  <a:lnTo>
                    <a:pt x="652772" y="668277"/>
                  </a:lnTo>
                  <a:lnTo>
                    <a:pt x="625448" y="685561"/>
                  </a:lnTo>
                  <a:cubicBezTo>
                    <a:pt x="591960" y="708776"/>
                    <a:pt x="559496" y="733364"/>
                    <a:pt x="528137" y="759243"/>
                  </a:cubicBezTo>
                  <a:lnTo>
                    <a:pt x="494828" y="789156"/>
                  </a:lnTo>
                  <a:lnTo>
                    <a:pt x="481939" y="799020"/>
                  </a:lnTo>
                  <a:lnTo>
                    <a:pt x="470719" y="810807"/>
                  </a:lnTo>
                  <a:lnTo>
                    <a:pt x="437459" y="840675"/>
                  </a:lnTo>
                  <a:cubicBezTo>
                    <a:pt x="408393" y="869057"/>
                    <a:pt x="380513" y="898648"/>
                    <a:pt x="353902" y="929369"/>
                  </a:cubicBezTo>
                  <a:lnTo>
                    <a:pt x="333808" y="954628"/>
                  </a:lnTo>
                  <a:lnTo>
                    <a:pt x="324505" y="964400"/>
                  </a:lnTo>
                  <a:lnTo>
                    <a:pt x="299588" y="997643"/>
                  </a:lnTo>
                  <a:lnTo>
                    <a:pt x="277956" y="1024834"/>
                  </a:lnTo>
                  <a:lnTo>
                    <a:pt x="267883" y="1039941"/>
                  </a:lnTo>
                  <a:lnTo>
                    <a:pt x="255862" y="1055978"/>
                  </a:lnTo>
                  <a:lnTo>
                    <a:pt x="230921" y="1095373"/>
                  </a:lnTo>
                  <a:lnTo>
                    <a:pt x="210109" y="1126584"/>
                  </a:lnTo>
                  <a:lnTo>
                    <a:pt x="203051" y="1139393"/>
                  </a:lnTo>
                  <a:lnTo>
                    <a:pt x="194471" y="1152945"/>
                  </a:lnTo>
                  <a:lnTo>
                    <a:pt x="169999" y="1199376"/>
                  </a:lnTo>
                  <a:lnTo>
                    <a:pt x="150849" y="1234129"/>
                  </a:lnTo>
                  <a:lnTo>
                    <a:pt x="146355" y="1244235"/>
                  </a:lnTo>
                  <a:lnTo>
                    <a:pt x="140735" y="1254898"/>
                  </a:lnTo>
                  <a:lnTo>
                    <a:pt x="117072" y="1310089"/>
                  </a:lnTo>
                  <a:lnTo>
                    <a:pt x="100667" y="1346980"/>
                  </a:lnTo>
                  <a:lnTo>
                    <a:pt x="98242" y="1354007"/>
                  </a:lnTo>
                  <a:lnTo>
                    <a:pt x="95057" y="1361434"/>
                  </a:lnTo>
                  <a:lnTo>
                    <a:pt x="71988" y="1430064"/>
                  </a:lnTo>
                  <a:lnTo>
                    <a:pt x="60049" y="1464649"/>
                  </a:lnTo>
                  <a:lnTo>
                    <a:pt x="59134" y="1468302"/>
                  </a:lnTo>
                  <a:lnTo>
                    <a:pt x="57840" y="1472151"/>
                  </a:lnTo>
                  <a:lnTo>
                    <a:pt x="29551" y="1586386"/>
                  </a:lnTo>
                  <a:lnTo>
                    <a:pt x="29485" y="1586647"/>
                  </a:lnTo>
                  <a:lnTo>
                    <a:pt x="17494" y="1665215"/>
                  </a:lnTo>
                  <a:lnTo>
                    <a:pt x="7493" y="1599683"/>
                  </a:lnTo>
                  <a:cubicBezTo>
                    <a:pt x="2538" y="1550894"/>
                    <a:pt x="0" y="1501392"/>
                    <a:pt x="0" y="1451296"/>
                  </a:cubicBezTo>
                  <a:cubicBezTo>
                    <a:pt x="0" y="649767"/>
                    <a:pt x="649767" y="0"/>
                    <a:pt x="145129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82000">
                  <a:schemeClr val="accent1">
                    <a:lumMod val="75000"/>
                  </a:schemeClr>
                </a:gs>
              </a:gsLst>
              <a:lin ang="54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48800" name="标题 1"/>
            <p:cNvSpPr txBox="1"/>
            <p:nvPr>
              <p:custDataLst>
                <p:tags r:id="rId12"/>
              </p:custDataLst>
            </p:nvPr>
          </p:nvSpPr>
          <p:spPr>
            <a:xfrm rot="5400000" flipH="1" flipV="1">
              <a:off x="4720115" y="3823258"/>
              <a:ext cx="1218147" cy="1397699"/>
            </a:xfrm>
            <a:custGeom>
              <a:avLst/>
              <a:gdLst>
                <a:gd name="connsiteX0" fmla="*/ 1451296 w 1451297"/>
                <a:gd name="connsiteY0" fmla="*/ 0 h 1665215"/>
                <a:gd name="connsiteX1" fmla="*/ 1451297 w 1451297"/>
                <a:gd name="connsiteY1" fmla="*/ 0 h 1665215"/>
                <a:gd name="connsiteX2" fmla="*/ 1451297 w 1451297"/>
                <a:gd name="connsiteY2" fmla="*/ 427837 h 1665215"/>
                <a:gd name="connsiteX3" fmla="*/ 1321239 w 1451297"/>
                <a:gd name="connsiteY3" fmla="*/ 433585 h 1665215"/>
                <a:gd name="connsiteX4" fmla="*/ 1202218 w 1451297"/>
                <a:gd name="connsiteY4" fmla="*/ 449129 h 1665215"/>
                <a:gd name="connsiteX5" fmla="*/ 1198164 w 1451297"/>
                <a:gd name="connsiteY5" fmla="*/ 450003 h 1665215"/>
                <a:gd name="connsiteX6" fmla="*/ 1194392 w 1451297"/>
                <a:gd name="connsiteY6" fmla="*/ 450506 h 1665215"/>
                <a:gd name="connsiteX7" fmla="*/ 1158328 w 1451297"/>
                <a:gd name="connsiteY7" fmla="*/ 458589 h 1665215"/>
                <a:gd name="connsiteX8" fmla="*/ 1086422 w 1451297"/>
                <a:gd name="connsiteY8" fmla="*/ 474088 h 1665215"/>
                <a:gd name="connsiteX9" fmla="*/ 1078577 w 1451297"/>
                <a:gd name="connsiteY9" fmla="*/ 476464 h 1665215"/>
                <a:gd name="connsiteX10" fmla="*/ 1071247 w 1451297"/>
                <a:gd name="connsiteY10" fmla="*/ 478107 h 1665215"/>
                <a:gd name="connsiteX11" fmla="*/ 1032370 w 1451297"/>
                <a:gd name="connsiteY11" fmla="*/ 490459 h 1665215"/>
                <a:gd name="connsiteX12" fmla="*/ 974255 w 1451297"/>
                <a:gd name="connsiteY12" fmla="*/ 508061 h 1665215"/>
                <a:gd name="connsiteX13" fmla="*/ 962911 w 1451297"/>
                <a:gd name="connsiteY13" fmla="*/ 512528 h 1665215"/>
                <a:gd name="connsiteX14" fmla="*/ 952292 w 1451297"/>
                <a:gd name="connsiteY14" fmla="*/ 515902 h 1665215"/>
                <a:gd name="connsiteX15" fmla="*/ 915365 w 1451297"/>
                <a:gd name="connsiteY15" fmla="*/ 531251 h 1665215"/>
                <a:gd name="connsiteX16" fmla="*/ 866119 w 1451297"/>
                <a:gd name="connsiteY16" fmla="*/ 550643 h 1665215"/>
                <a:gd name="connsiteX17" fmla="*/ 851587 w 1451297"/>
                <a:gd name="connsiteY17" fmla="*/ 557761 h 1665215"/>
                <a:gd name="connsiteX18" fmla="*/ 838014 w 1451297"/>
                <a:gd name="connsiteY18" fmla="*/ 563402 h 1665215"/>
                <a:gd name="connsiteX19" fmla="*/ 804518 w 1451297"/>
                <a:gd name="connsiteY19" fmla="*/ 580813 h 1665215"/>
                <a:gd name="connsiteX20" fmla="*/ 762417 w 1451297"/>
                <a:gd name="connsiteY20" fmla="*/ 601433 h 1665215"/>
                <a:gd name="connsiteX21" fmla="*/ 745063 w 1451297"/>
                <a:gd name="connsiteY21" fmla="*/ 611718 h 1665215"/>
                <a:gd name="connsiteX22" fmla="*/ 728903 w 1451297"/>
                <a:gd name="connsiteY22" fmla="*/ 620118 h 1665215"/>
                <a:gd name="connsiteX23" fmla="*/ 699404 w 1451297"/>
                <a:gd name="connsiteY23" fmla="*/ 638779 h 1665215"/>
                <a:gd name="connsiteX24" fmla="*/ 663551 w 1451297"/>
                <a:gd name="connsiteY24" fmla="*/ 660027 h 1665215"/>
                <a:gd name="connsiteX25" fmla="*/ 652772 w 1451297"/>
                <a:gd name="connsiteY25" fmla="*/ 668277 h 1665215"/>
                <a:gd name="connsiteX26" fmla="*/ 625448 w 1451297"/>
                <a:gd name="connsiteY26" fmla="*/ 685561 h 1665215"/>
                <a:gd name="connsiteX27" fmla="*/ 528137 w 1451297"/>
                <a:gd name="connsiteY27" fmla="*/ 759243 h 1665215"/>
                <a:gd name="connsiteX28" fmla="*/ 494828 w 1451297"/>
                <a:gd name="connsiteY28" fmla="*/ 789156 h 1665215"/>
                <a:gd name="connsiteX29" fmla="*/ 481939 w 1451297"/>
                <a:gd name="connsiteY29" fmla="*/ 799020 h 1665215"/>
                <a:gd name="connsiteX30" fmla="*/ 470719 w 1451297"/>
                <a:gd name="connsiteY30" fmla="*/ 810807 h 1665215"/>
                <a:gd name="connsiteX31" fmla="*/ 437459 w 1451297"/>
                <a:gd name="connsiteY31" fmla="*/ 840675 h 1665215"/>
                <a:gd name="connsiteX32" fmla="*/ 353902 w 1451297"/>
                <a:gd name="connsiteY32" fmla="*/ 929369 h 1665215"/>
                <a:gd name="connsiteX33" fmla="*/ 333808 w 1451297"/>
                <a:gd name="connsiteY33" fmla="*/ 954628 h 1665215"/>
                <a:gd name="connsiteX34" fmla="*/ 324505 w 1451297"/>
                <a:gd name="connsiteY34" fmla="*/ 964400 h 1665215"/>
                <a:gd name="connsiteX35" fmla="*/ 299588 w 1451297"/>
                <a:gd name="connsiteY35" fmla="*/ 997643 h 1665215"/>
                <a:gd name="connsiteX36" fmla="*/ 277956 w 1451297"/>
                <a:gd name="connsiteY36" fmla="*/ 1024834 h 1665215"/>
                <a:gd name="connsiteX37" fmla="*/ 267883 w 1451297"/>
                <a:gd name="connsiteY37" fmla="*/ 1039941 h 1665215"/>
                <a:gd name="connsiteX38" fmla="*/ 255862 w 1451297"/>
                <a:gd name="connsiteY38" fmla="*/ 1055978 h 1665215"/>
                <a:gd name="connsiteX39" fmla="*/ 230921 w 1451297"/>
                <a:gd name="connsiteY39" fmla="*/ 1095373 h 1665215"/>
                <a:gd name="connsiteX40" fmla="*/ 210109 w 1451297"/>
                <a:gd name="connsiteY40" fmla="*/ 1126584 h 1665215"/>
                <a:gd name="connsiteX41" fmla="*/ 203051 w 1451297"/>
                <a:gd name="connsiteY41" fmla="*/ 1139393 h 1665215"/>
                <a:gd name="connsiteX42" fmla="*/ 194471 w 1451297"/>
                <a:gd name="connsiteY42" fmla="*/ 1152945 h 1665215"/>
                <a:gd name="connsiteX43" fmla="*/ 169999 w 1451297"/>
                <a:gd name="connsiteY43" fmla="*/ 1199376 h 1665215"/>
                <a:gd name="connsiteX44" fmla="*/ 150849 w 1451297"/>
                <a:gd name="connsiteY44" fmla="*/ 1234129 h 1665215"/>
                <a:gd name="connsiteX45" fmla="*/ 146355 w 1451297"/>
                <a:gd name="connsiteY45" fmla="*/ 1244235 h 1665215"/>
                <a:gd name="connsiteX46" fmla="*/ 140735 w 1451297"/>
                <a:gd name="connsiteY46" fmla="*/ 1254898 h 1665215"/>
                <a:gd name="connsiteX47" fmla="*/ 117072 w 1451297"/>
                <a:gd name="connsiteY47" fmla="*/ 1310089 h 1665215"/>
                <a:gd name="connsiteX48" fmla="*/ 100667 w 1451297"/>
                <a:gd name="connsiteY48" fmla="*/ 1346980 h 1665215"/>
                <a:gd name="connsiteX49" fmla="*/ 98242 w 1451297"/>
                <a:gd name="connsiteY49" fmla="*/ 1354007 h 1665215"/>
                <a:gd name="connsiteX50" fmla="*/ 95057 w 1451297"/>
                <a:gd name="connsiteY50" fmla="*/ 1361434 h 1665215"/>
                <a:gd name="connsiteX51" fmla="*/ 71988 w 1451297"/>
                <a:gd name="connsiteY51" fmla="*/ 1430064 h 1665215"/>
                <a:gd name="connsiteX52" fmla="*/ 60049 w 1451297"/>
                <a:gd name="connsiteY52" fmla="*/ 1464649 h 1665215"/>
                <a:gd name="connsiteX53" fmla="*/ 59134 w 1451297"/>
                <a:gd name="connsiteY53" fmla="*/ 1468302 h 1665215"/>
                <a:gd name="connsiteX54" fmla="*/ 57840 w 1451297"/>
                <a:gd name="connsiteY54" fmla="*/ 1472151 h 1665215"/>
                <a:gd name="connsiteX55" fmla="*/ 29551 w 1451297"/>
                <a:gd name="connsiteY55" fmla="*/ 1586386 h 1665215"/>
                <a:gd name="connsiteX56" fmla="*/ 29485 w 1451297"/>
                <a:gd name="connsiteY56" fmla="*/ 1586647 h 1665215"/>
                <a:gd name="connsiteX57" fmla="*/ 17494 w 1451297"/>
                <a:gd name="connsiteY57" fmla="*/ 1665215 h 1665215"/>
                <a:gd name="connsiteX58" fmla="*/ 7493 w 1451297"/>
                <a:gd name="connsiteY58" fmla="*/ 1599683 h 1665215"/>
                <a:gd name="connsiteX59" fmla="*/ 0 w 1451297"/>
                <a:gd name="connsiteY59" fmla="*/ 1451296 h 1665215"/>
                <a:gd name="connsiteX60" fmla="*/ 1451296 w 1451297"/>
                <a:gd name="connsiteY60" fmla="*/ 0 h 1665215"/>
              </a:gdLst>
              <a:ahLst/>
              <a:cxnLst/>
              <a:rect l="l" t="t" r="r" b="b"/>
              <a:pathLst>
                <a:path w="1451297" h="1665215">
                  <a:moveTo>
                    <a:pt x="1451296" y="0"/>
                  </a:moveTo>
                  <a:lnTo>
                    <a:pt x="1451297" y="0"/>
                  </a:lnTo>
                  <a:lnTo>
                    <a:pt x="1451297" y="427837"/>
                  </a:lnTo>
                  <a:lnTo>
                    <a:pt x="1321239" y="433585"/>
                  </a:lnTo>
                  <a:cubicBezTo>
                    <a:pt x="1281073" y="437152"/>
                    <a:pt x="1241377" y="442356"/>
                    <a:pt x="1202218" y="449129"/>
                  </a:cubicBezTo>
                  <a:lnTo>
                    <a:pt x="1198164" y="450003"/>
                  </a:lnTo>
                  <a:lnTo>
                    <a:pt x="1194392" y="450506"/>
                  </a:lnTo>
                  <a:lnTo>
                    <a:pt x="1158328" y="458589"/>
                  </a:lnTo>
                  <a:lnTo>
                    <a:pt x="1086422" y="474088"/>
                  </a:lnTo>
                  <a:lnTo>
                    <a:pt x="1078577" y="476464"/>
                  </a:lnTo>
                  <a:lnTo>
                    <a:pt x="1071247" y="478107"/>
                  </a:lnTo>
                  <a:lnTo>
                    <a:pt x="1032370" y="490459"/>
                  </a:lnTo>
                  <a:lnTo>
                    <a:pt x="974255" y="508061"/>
                  </a:lnTo>
                  <a:lnTo>
                    <a:pt x="962911" y="512528"/>
                  </a:lnTo>
                  <a:lnTo>
                    <a:pt x="952292" y="515902"/>
                  </a:lnTo>
                  <a:lnTo>
                    <a:pt x="915365" y="531251"/>
                  </a:lnTo>
                  <a:lnTo>
                    <a:pt x="866119" y="550643"/>
                  </a:lnTo>
                  <a:lnTo>
                    <a:pt x="851587" y="557761"/>
                  </a:lnTo>
                  <a:lnTo>
                    <a:pt x="838014" y="563402"/>
                  </a:lnTo>
                  <a:lnTo>
                    <a:pt x="804518" y="580813"/>
                  </a:lnTo>
                  <a:lnTo>
                    <a:pt x="762417" y="601433"/>
                  </a:lnTo>
                  <a:lnTo>
                    <a:pt x="745063" y="611718"/>
                  </a:lnTo>
                  <a:lnTo>
                    <a:pt x="728903" y="620118"/>
                  </a:lnTo>
                  <a:lnTo>
                    <a:pt x="699404" y="638779"/>
                  </a:lnTo>
                  <a:lnTo>
                    <a:pt x="663551" y="660027"/>
                  </a:lnTo>
                  <a:lnTo>
                    <a:pt x="652772" y="668277"/>
                  </a:lnTo>
                  <a:lnTo>
                    <a:pt x="625448" y="685561"/>
                  </a:lnTo>
                  <a:cubicBezTo>
                    <a:pt x="591960" y="708776"/>
                    <a:pt x="559496" y="733364"/>
                    <a:pt x="528137" y="759243"/>
                  </a:cubicBezTo>
                  <a:lnTo>
                    <a:pt x="494828" y="789156"/>
                  </a:lnTo>
                  <a:lnTo>
                    <a:pt x="481939" y="799020"/>
                  </a:lnTo>
                  <a:lnTo>
                    <a:pt x="470719" y="810807"/>
                  </a:lnTo>
                  <a:lnTo>
                    <a:pt x="437459" y="840675"/>
                  </a:lnTo>
                  <a:cubicBezTo>
                    <a:pt x="408393" y="869057"/>
                    <a:pt x="380513" y="898648"/>
                    <a:pt x="353902" y="929369"/>
                  </a:cubicBezTo>
                  <a:lnTo>
                    <a:pt x="333808" y="954628"/>
                  </a:lnTo>
                  <a:lnTo>
                    <a:pt x="324505" y="964400"/>
                  </a:lnTo>
                  <a:lnTo>
                    <a:pt x="299588" y="997643"/>
                  </a:lnTo>
                  <a:lnTo>
                    <a:pt x="277956" y="1024834"/>
                  </a:lnTo>
                  <a:lnTo>
                    <a:pt x="267883" y="1039941"/>
                  </a:lnTo>
                  <a:lnTo>
                    <a:pt x="255862" y="1055978"/>
                  </a:lnTo>
                  <a:lnTo>
                    <a:pt x="230921" y="1095373"/>
                  </a:lnTo>
                  <a:lnTo>
                    <a:pt x="210109" y="1126584"/>
                  </a:lnTo>
                  <a:lnTo>
                    <a:pt x="203051" y="1139393"/>
                  </a:lnTo>
                  <a:lnTo>
                    <a:pt x="194471" y="1152945"/>
                  </a:lnTo>
                  <a:lnTo>
                    <a:pt x="169999" y="1199376"/>
                  </a:lnTo>
                  <a:lnTo>
                    <a:pt x="150849" y="1234129"/>
                  </a:lnTo>
                  <a:lnTo>
                    <a:pt x="146355" y="1244235"/>
                  </a:lnTo>
                  <a:lnTo>
                    <a:pt x="140735" y="1254898"/>
                  </a:lnTo>
                  <a:lnTo>
                    <a:pt x="117072" y="1310089"/>
                  </a:lnTo>
                  <a:lnTo>
                    <a:pt x="100667" y="1346980"/>
                  </a:lnTo>
                  <a:lnTo>
                    <a:pt x="98242" y="1354007"/>
                  </a:lnTo>
                  <a:lnTo>
                    <a:pt x="95057" y="1361434"/>
                  </a:lnTo>
                  <a:lnTo>
                    <a:pt x="71988" y="1430064"/>
                  </a:lnTo>
                  <a:lnTo>
                    <a:pt x="60049" y="1464649"/>
                  </a:lnTo>
                  <a:lnTo>
                    <a:pt x="59134" y="1468302"/>
                  </a:lnTo>
                  <a:lnTo>
                    <a:pt x="57840" y="1472151"/>
                  </a:lnTo>
                  <a:lnTo>
                    <a:pt x="29551" y="1586386"/>
                  </a:lnTo>
                  <a:lnTo>
                    <a:pt x="29485" y="1586647"/>
                  </a:lnTo>
                  <a:lnTo>
                    <a:pt x="17494" y="1665215"/>
                  </a:lnTo>
                  <a:lnTo>
                    <a:pt x="7493" y="1599683"/>
                  </a:lnTo>
                  <a:cubicBezTo>
                    <a:pt x="2538" y="1550894"/>
                    <a:pt x="0" y="1501392"/>
                    <a:pt x="0" y="1451296"/>
                  </a:cubicBezTo>
                  <a:cubicBezTo>
                    <a:pt x="0" y="649767"/>
                    <a:pt x="649767" y="0"/>
                    <a:pt x="145129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82000">
                  <a:schemeClr val="accent1">
                    <a:lumMod val="75000"/>
                  </a:schemeClr>
                </a:gs>
              </a:gsLst>
              <a:lin ang="54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48801" name="标题 1"/>
            <p:cNvSpPr txBox="1"/>
            <p:nvPr>
              <p:custDataLst>
                <p:tags r:id="rId13"/>
              </p:custDataLst>
            </p:nvPr>
          </p:nvSpPr>
          <p:spPr>
            <a:xfrm flipH="1" flipV="1">
              <a:off x="6001634" y="4069704"/>
              <a:ext cx="1218147" cy="1397699"/>
            </a:xfrm>
            <a:custGeom>
              <a:avLst/>
              <a:gdLst>
                <a:gd name="connsiteX0" fmla="*/ 1451296 w 1451297"/>
                <a:gd name="connsiteY0" fmla="*/ 0 h 1665215"/>
                <a:gd name="connsiteX1" fmla="*/ 1451297 w 1451297"/>
                <a:gd name="connsiteY1" fmla="*/ 0 h 1665215"/>
                <a:gd name="connsiteX2" fmla="*/ 1451297 w 1451297"/>
                <a:gd name="connsiteY2" fmla="*/ 427837 h 1665215"/>
                <a:gd name="connsiteX3" fmla="*/ 1321239 w 1451297"/>
                <a:gd name="connsiteY3" fmla="*/ 433585 h 1665215"/>
                <a:gd name="connsiteX4" fmla="*/ 1202218 w 1451297"/>
                <a:gd name="connsiteY4" fmla="*/ 449129 h 1665215"/>
                <a:gd name="connsiteX5" fmla="*/ 1198164 w 1451297"/>
                <a:gd name="connsiteY5" fmla="*/ 450003 h 1665215"/>
                <a:gd name="connsiteX6" fmla="*/ 1194392 w 1451297"/>
                <a:gd name="connsiteY6" fmla="*/ 450506 h 1665215"/>
                <a:gd name="connsiteX7" fmla="*/ 1158328 w 1451297"/>
                <a:gd name="connsiteY7" fmla="*/ 458589 h 1665215"/>
                <a:gd name="connsiteX8" fmla="*/ 1086422 w 1451297"/>
                <a:gd name="connsiteY8" fmla="*/ 474088 h 1665215"/>
                <a:gd name="connsiteX9" fmla="*/ 1078577 w 1451297"/>
                <a:gd name="connsiteY9" fmla="*/ 476464 h 1665215"/>
                <a:gd name="connsiteX10" fmla="*/ 1071247 w 1451297"/>
                <a:gd name="connsiteY10" fmla="*/ 478107 h 1665215"/>
                <a:gd name="connsiteX11" fmla="*/ 1032370 w 1451297"/>
                <a:gd name="connsiteY11" fmla="*/ 490459 h 1665215"/>
                <a:gd name="connsiteX12" fmla="*/ 974255 w 1451297"/>
                <a:gd name="connsiteY12" fmla="*/ 508061 h 1665215"/>
                <a:gd name="connsiteX13" fmla="*/ 962911 w 1451297"/>
                <a:gd name="connsiteY13" fmla="*/ 512528 h 1665215"/>
                <a:gd name="connsiteX14" fmla="*/ 952292 w 1451297"/>
                <a:gd name="connsiteY14" fmla="*/ 515902 h 1665215"/>
                <a:gd name="connsiteX15" fmla="*/ 915365 w 1451297"/>
                <a:gd name="connsiteY15" fmla="*/ 531251 h 1665215"/>
                <a:gd name="connsiteX16" fmla="*/ 866119 w 1451297"/>
                <a:gd name="connsiteY16" fmla="*/ 550643 h 1665215"/>
                <a:gd name="connsiteX17" fmla="*/ 851587 w 1451297"/>
                <a:gd name="connsiteY17" fmla="*/ 557761 h 1665215"/>
                <a:gd name="connsiteX18" fmla="*/ 838014 w 1451297"/>
                <a:gd name="connsiteY18" fmla="*/ 563402 h 1665215"/>
                <a:gd name="connsiteX19" fmla="*/ 804518 w 1451297"/>
                <a:gd name="connsiteY19" fmla="*/ 580813 h 1665215"/>
                <a:gd name="connsiteX20" fmla="*/ 762417 w 1451297"/>
                <a:gd name="connsiteY20" fmla="*/ 601433 h 1665215"/>
                <a:gd name="connsiteX21" fmla="*/ 745063 w 1451297"/>
                <a:gd name="connsiteY21" fmla="*/ 611718 h 1665215"/>
                <a:gd name="connsiteX22" fmla="*/ 728903 w 1451297"/>
                <a:gd name="connsiteY22" fmla="*/ 620118 h 1665215"/>
                <a:gd name="connsiteX23" fmla="*/ 699404 w 1451297"/>
                <a:gd name="connsiteY23" fmla="*/ 638779 h 1665215"/>
                <a:gd name="connsiteX24" fmla="*/ 663551 w 1451297"/>
                <a:gd name="connsiteY24" fmla="*/ 660027 h 1665215"/>
                <a:gd name="connsiteX25" fmla="*/ 652772 w 1451297"/>
                <a:gd name="connsiteY25" fmla="*/ 668277 h 1665215"/>
                <a:gd name="connsiteX26" fmla="*/ 625448 w 1451297"/>
                <a:gd name="connsiteY26" fmla="*/ 685561 h 1665215"/>
                <a:gd name="connsiteX27" fmla="*/ 528137 w 1451297"/>
                <a:gd name="connsiteY27" fmla="*/ 759243 h 1665215"/>
                <a:gd name="connsiteX28" fmla="*/ 494828 w 1451297"/>
                <a:gd name="connsiteY28" fmla="*/ 789156 h 1665215"/>
                <a:gd name="connsiteX29" fmla="*/ 481939 w 1451297"/>
                <a:gd name="connsiteY29" fmla="*/ 799020 h 1665215"/>
                <a:gd name="connsiteX30" fmla="*/ 470719 w 1451297"/>
                <a:gd name="connsiteY30" fmla="*/ 810807 h 1665215"/>
                <a:gd name="connsiteX31" fmla="*/ 437459 w 1451297"/>
                <a:gd name="connsiteY31" fmla="*/ 840675 h 1665215"/>
                <a:gd name="connsiteX32" fmla="*/ 353902 w 1451297"/>
                <a:gd name="connsiteY32" fmla="*/ 929369 h 1665215"/>
                <a:gd name="connsiteX33" fmla="*/ 333808 w 1451297"/>
                <a:gd name="connsiteY33" fmla="*/ 954628 h 1665215"/>
                <a:gd name="connsiteX34" fmla="*/ 324505 w 1451297"/>
                <a:gd name="connsiteY34" fmla="*/ 964400 h 1665215"/>
                <a:gd name="connsiteX35" fmla="*/ 299588 w 1451297"/>
                <a:gd name="connsiteY35" fmla="*/ 997643 h 1665215"/>
                <a:gd name="connsiteX36" fmla="*/ 277956 w 1451297"/>
                <a:gd name="connsiteY36" fmla="*/ 1024834 h 1665215"/>
                <a:gd name="connsiteX37" fmla="*/ 267883 w 1451297"/>
                <a:gd name="connsiteY37" fmla="*/ 1039941 h 1665215"/>
                <a:gd name="connsiteX38" fmla="*/ 255862 w 1451297"/>
                <a:gd name="connsiteY38" fmla="*/ 1055978 h 1665215"/>
                <a:gd name="connsiteX39" fmla="*/ 230921 w 1451297"/>
                <a:gd name="connsiteY39" fmla="*/ 1095373 h 1665215"/>
                <a:gd name="connsiteX40" fmla="*/ 210109 w 1451297"/>
                <a:gd name="connsiteY40" fmla="*/ 1126584 h 1665215"/>
                <a:gd name="connsiteX41" fmla="*/ 203051 w 1451297"/>
                <a:gd name="connsiteY41" fmla="*/ 1139393 h 1665215"/>
                <a:gd name="connsiteX42" fmla="*/ 194471 w 1451297"/>
                <a:gd name="connsiteY42" fmla="*/ 1152945 h 1665215"/>
                <a:gd name="connsiteX43" fmla="*/ 169999 w 1451297"/>
                <a:gd name="connsiteY43" fmla="*/ 1199376 h 1665215"/>
                <a:gd name="connsiteX44" fmla="*/ 150849 w 1451297"/>
                <a:gd name="connsiteY44" fmla="*/ 1234129 h 1665215"/>
                <a:gd name="connsiteX45" fmla="*/ 146355 w 1451297"/>
                <a:gd name="connsiteY45" fmla="*/ 1244235 h 1665215"/>
                <a:gd name="connsiteX46" fmla="*/ 140735 w 1451297"/>
                <a:gd name="connsiteY46" fmla="*/ 1254898 h 1665215"/>
                <a:gd name="connsiteX47" fmla="*/ 117072 w 1451297"/>
                <a:gd name="connsiteY47" fmla="*/ 1310089 h 1665215"/>
                <a:gd name="connsiteX48" fmla="*/ 100667 w 1451297"/>
                <a:gd name="connsiteY48" fmla="*/ 1346980 h 1665215"/>
                <a:gd name="connsiteX49" fmla="*/ 98242 w 1451297"/>
                <a:gd name="connsiteY49" fmla="*/ 1354007 h 1665215"/>
                <a:gd name="connsiteX50" fmla="*/ 95057 w 1451297"/>
                <a:gd name="connsiteY50" fmla="*/ 1361434 h 1665215"/>
                <a:gd name="connsiteX51" fmla="*/ 71988 w 1451297"/>
                <a:gd name="connsiteY51" fmla="*/ 1430064 h 1665215"/>
                <a:gd name="connsiteX52" fmla="*/ 60049 w 1451297"/>
                <a:gd name="connsiteY52" fmla="*/ 1464649 h 1665215"/>
                <a:gd name="connsiteX53" fmla="*/ 59134 w 1451297"/>
                <a:gd name="connsiteY53" fmla="*/ 1468302 h 1665215"/>
                <a:gd name="connsiteX54" fmla="*/ 57840 w 1451297"/>
                <a:gd name="connsiteY54" fmla="*/ 1472151 h 1665215"/>
                <a:gd name="connsiteX55" fmla="*/ 29551 w 1451297"/>
                <a:gd name="connsiteY55" fmla="*/ 1586386 h 1665215"/>
                <a:gd name="connsiteX56" fmla="*/ 29485 w 1451297"/>
                <a:gd name="connsiteY56" fmla="*/ 1586647 h 1665215"/>
                <a:gd name="connsiteX57" fmla="*/ 17494 w 1451297"/>
                <a:gd name="connsiteY57" fmla="*/ 1665215 h 1665215"/>
                <a:gd name="connsiteX58" fmla="*/ 7493 w 1451297"/>
                <a:gd name="connsiteY58" fmla="*/ 1599683 h 1665215"/>
                <a:gd name="connsiteX59" fmla="*/ 0 w 1451297"/>
                <a:gd name="connsiteY59" fmla="*/ 1451296 h 1665215"/>
                <a:gd name="connsiteX60" fmla="*/ 1451296 w 1451297"/>
                <a:gd name="connsiteY60" fmla="*/ 0 h 1665215"/>
              </a:gdLst>
              <a:ahLst/>
              <a:cxnLst/>
              <a:rect l="l" t="t" r="r" b="b"/>
              <a:pathLst>
                <a:path w="1451297" h="1665215">
                  <a:moveTo>
                    <a:pt x="1451296" y="0"/>
                  </a:moveTo>
                  <a:lnTo>
                    <a:pt x="1451297" y="0"/>
                  </a:lnTo>
                  <a:lnTo>
                    <a:pt x="1451297" y="427837"/>
                  </a:lnTo>
                  <a:lnTo>
                    <a:pt x="1321239" y="433585"/>
                  </a:lnTo>
                  <a:cubicBezTo>
                    <a:pt x="1281073" y="437152"/>
                    <a:pt x="1241377" y="442356"/>
                    <a:pt x="1202218" y="449129"/>
                  </a:cubicBezTo>
                  <a:lnTo>
                    <a:pt x="1198164" y="450003"/>
                  </a:lnTo>
                  <a:lnTo>
                    <a:pt x="1194392" y="450506"/>
                  </a:lnTo>
                  <a:lnTo>
                    <a:pt x="1158328" y="458589"/>
                  </a:lnTo>
                  <a:lnTo>
                    <a:pt x="1086422" y="474088"/>
                  </a:lnTo>
                  <a:lnTo>
                    <a:pt x="1078577" y="476464"/>
                  </a:lnTo>
                  <a:lnTo>
                    <a:pt x="1071247" y="478107"/>
                  </a:lnTo>
                  <a:lnTo>
                    <a:pt x="1032370" y="490459"/>
                  </a:lnTo>
                  <a:lnTo>
                    <a:pt x="974255" y="508061"/>
                  </a:lnTo>
                  <a:lnTo>
                    <a:pt x="962911" y="512528"/>
                  </a:lnTo>
                  <a:lnTo>
                    <a:pt x="952292" y="515902"/>
                  </a:lnTo>
                  <a:lnTo>
                    <a:pt x="915365" y="531251"/>
                  </a:lnTo>
                  <a:lnTo>
                    <a:pt x="866119" y="550643"/>
                  </a:lnTo>
                  <a:lnTo>
                    <a:pt x="851587" y="557761"/>
                  </a:lnTo>
                  <a:lnTo>
                    <a:pt x="838014" y="563402"/>
                  </a:lnTo>
                  <a:lnTo>
                    <a:pt x="804518" y="580813"/>
                  </a:lnTo>
                  <a:lnTo>
                    <a:pt x="762417" y="601433"/>
                  </a:lnTo>
                  <a:lnTo>
                    <a:pt x="745063" y="611718"/>
                  </a:lnTo>
                  <a:lnTo>
                    <a:pt x="728903" y="620118"/>
                  </a:lnTo>
                  <a:lnTo>
                    <a:pt x="699404" y="638779"/>
                  </a:lnTo>
                  <a:lnTo>
                    <a:pt x="663551" y="660027"/>
                  </a:lnTo>
                  <a:lnTo>
                    <a:pt x="652772" y="668277"/>
                  </a:lnTo>
                  <a:lnTo>
                    <a:pt x="625448" y="685561"/>
                  </a:lnTo>
                  <a:cubicBezTo>
                    <a:pt x="591960" y="708776"/>
                    <a:pt x="559496" y="733364"/>
                    <a:pt x="528137" y="759243"/>
                  </a:cubicBezTo>
                  <a:lnTo>
                    <a:pt x="494828" y="789156"/>
                  </a:lnTo>
                  <a:lnTo>
                    <a:pt x="481939" y="799020"/>
                  </a:lnTo>
                  <a:lnTo>
                    <a:pt x="470719" y="810807"/>
                  </a:lnTo>
                  <a:lnTo>
                    <a:pt x="437459" y="840675"/>
                  </a:lnTo>
                  <a:cubicBezTo>
                    <a:pt x="408393" y="869057"/>
                    <a:pt x="380513" y="898648"/>
                    <a:pt x="353902" y="929369"/>
                  </a:cubicBezTo>
                  <a:lnTo>
                    <a:pt x="333808" y="954628"/>
                  </a:lnTo>
                  <a:lnTo>
                    <a:pt x="324505" y="964400"/>
                  </a:lnTo>
                  <a:lnTo>
                    <a:pt x="299588" y="997643"/>
                  </a:lnTo>
                  <a:lnTo>
                    <a:pt x="277956" y="1024834"/>
                  </a:lnTo>
                  <a:lnTo>
                    <a:pt x="267883" y="1039941"/>
                  </a:lnTo>
                  <a:lnTo>
                    <a:pt x="255862" y="1055978"/>
                  </a:lnTo>
                  <a:lnTo>
                    <a:pt x="230921" y="1095373"/>
                  </a:lnTo>
                  <a:lnTo>
                    <a:pt x="210109" y="1126584"/>
                  </a:lnTo>
                  <a:lnTo>
                    <a:pt x="203051" y="1139393"/>
                  </a:lnTo>
                  <a:lnTo>
                    <a:pt x="194471" y="1152945"/>
                  </a:lnTo>
                  <a:lnTo>
                    <a:pt x="169999" y="1199376"/>
                  </a:lnTo>
                  <a:lnTo>
                    <a:pt x="150849" y="1234129"/>
                  </a:lnTo>
                  <a:lnTo>
                    <a:pt x="146355" y="1244235"/>
                  </a:lnTo>
                  <a:lnTo>
                    <a:pt x="140735" y="1254898"/>
                  </a:lnTo>
                  <a:lnTo>
                    <a:pt x="117072" y="1310089"/>
                  </a:lnTo>
                  <a:lnTo>
                    <a:pt x="100667" y="1346980"/>
                  </a:lnTo>
                  <a:lnTo>
                    <a:pt x="98242" y="1354007"/>
                  </a:lnTo>
                  <a:lnTo>
                    <a:pt x="95057" y="1361434"/>
                  </a:lnTo>
                  <a:lnTo>
                    <a:pt x="71988" y="1430064"/>
                  </a:lnTo>
                  <a:lnTo>
                    <a:pt x="60049" y="1464649"/>
                  </a:lnTo>
                  <a:lnTo>
                    <a:pt x="59134" y="1468302"/>
                  </a:lnTo>
                  <a:lnTo>
                    <a:pt x="57840" y="1472151"/>
                  </a:lnTo>
                  <a:lnTo>
                    <a:pt x="29551" y="1586386"/>
                  </a:lnTo>
                  <a:lnTo>
                    <a:pt x="29485" y="1586647"/>
                  </a:lnTo>
                  <a:lnTo>
                    <a:pt x="17494" y="1665215"/>
                  </a:lnTo>
                  <a:lnTo>
                    <a:pt x="7493" y="1599683"/>
                  </a:lnTo>
                  <a:cubicBezTo>
                    <a:pt x="2538" y="1550894"/>
                    <a:pt x="0" y="1501392"/>
                    <a:pt x="0" y="1451296"/>
                  </a:cubicBezTo>
                  <a:cubicBezTo>
                    <a:pt x="0" y="649767"/>
                    <a:pt x="649767" y="0"/>
                    <a:pt x="145129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82000">
                  <a:schemeClr val="accent1">
                    <a:lumMod val="75000"/>
                  </a:schemeClr>
                </a:gs>
              </a:gsLst>
              <a:lin ang="54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048802" name="标题 1"/>
          <p:cNvSpPr txBox="1"/>
          <p:nvPr>
            <p:custDataLst>
              <p:tags r:id="rId2"/>
            </p:custDataLst>
          </p:nvPr>
        </p:nvSpPr>
        <p:spPr>
          <a:xfrm>
            <a:off x="6391018" y="1434501"/>
            <a:ext cx="3587509" cy="5782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  <a:cs typeface="Source Han Sans CN Bold" panose="020B0800000000000000" charset="-122"/>
              </a:rPr>
              <a:t>选择</a:t>
            </a:r>
            <a:r>
              <a:rPr kumimoji="1" lang="zh-CN" altLang="en-US" sz="200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受信任的域名</a:t>
            </a:r>
            <a:endParaRPr kumimoji="1" lang="en-US" altLang="zh-CN" sz="2000" b="1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48803" name="标题 1"/>
          <p:cNvSpPr txBox="1"/>
          <p:nvPr>
            <p:custDataLst>
              <p:tags r:id="rId3"/>
            </p:custDataLst>
          </p:nvPr>
        </p:nvSpPr>
        <p:spPr>
          <a:xfrm>
            <a:off x="6193916" y="2016102"/>
            <a:ext cx="3587509" cy="15159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选择权威机构网站、知名媒体网站等作为种子页面。这些网站通常具有较高的可信度和权威性。</a:t>
            </a:r>
          </a:p>
        </p:txBody>
      </p:sp>
      <p:sp>
        <p:nvSpPr>
          <p:cNvPr id="1048804" name="标题 1"/>
          <p:cNvSpPr txBox="1"/>
          <p:nvPr>
            <p:custDataLst>
              <p:tags r:id="rId4"/>
            </p:custDataLst>
          </p:nvPr>
        </p:nvSpPr>
        <p:spPr>
          <a:xfrm>
            <a:off x="8683705" y="4722992"/>
            <a:ext cx="2334748" cy="5782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选择PageRank</a:t>
            </a:r>
          </a:p>
        </p:txBody>
      </p:sp>
      <p:sp>
        <p:nvSpPr>
          <p:cNvPr id="1048805" name="标题 1"/>
          <p:cNvSpPr txBox="1"/>
          <p:nvPr>
            <p:custDataLst>
              <p:tags r:id="rId5"/>
            </p:custDataLst>
          </p:nvPr>
        </p:nvSpPr>
        <p:spPr>
          <a:xfrm>
            <a:off x="7041187" y="5336624"/>
            <a:ext cx="4383405" cy="9006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可选择导出PR值高的网站作为种子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，</a:t>
            </a: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人工评估种子页面的信任度，确保其高质量。</a:t>
            </a:r>
          </a:p>
        </p:txBody>
      </p:sp>
      <p:sp>
        <p:nvSpPr>
          <p:cNvPr id="1048809" name="标题 1"/>
          <p:cNvSpPr txBox="1"/>
          <p:nvPr>
            <p:custDataLst>
              <p:tags r:id="rId6"/>
            </p:custDataLst>
          </p:nvPr>
        </p:nvSpPr>
        <p:spPr>
          <a:xfrm flipH="1" flipV="1">
            <a:off x="8769657" y="3329940"/>
            <a:ext cx="1045210" cy="1068070"/>
          </a:xfrm>
          <a:prstGeom prst="pie">
            <a:avLst>
              <a:gd name="adj1" fmla="val 10772825"/>
              <a:gd name="adj2" fmla="val 1620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11" name="标题 1"/>
          <p:cNvSpPr txBox="1"/>
          <p:nvPr>
            <p:custDataLst>
              <p:tags r:id="rId7"/>
            </p:custDataLst>
          </p:nvPr>
        </p:nvSpPr>
        <p:spPr>
          <a:xfrm>
            <a:off x="9275117" y="3816350"/>
            <a:ext cx="478790" cy="45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>
                <a:ln w="12700">
                  <a:noFill/>
                </a:ln>
                <a:solidFill>
                  <a:schemeClr val="bg1">
                    <a:alpha val="100000"/>
                  </a:scheme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</a:p>
        </p:txBody>
      </p:sp>
      <p:sp>
        <p:nvSpPr>
          <p:cNvPr id="1048812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13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种子页面</a:t>
            </a:r>
            <a:r>
              <a:rPr kumimoji="1" lang="zh-CN" altLang="en-US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的</a:t>
            </a: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选择</a:t>
            </a:r>
            <a:endParaRPr kumimoji="1" lang="zh-CN" altLang="en-US"/>
          </a:p>
        </p:txBody>
      </p:sp>
      <p:sp>
        <p:nvSpPr>
          <p:cNvPr id="1048814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15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16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17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" name="标题 1"/>
          <p:cNvSpPr txBox="1"/>
          <p:nvPr>
            <p:custDataLst>
              <p:tags r:id="rId8"/>
            </p:custDataLst>
          </p:nvPr>
        </p:nvSpPr>
        <p:spPr>
          <a:xfrm rot="10800000" flipH="1" flipV="1">
            <a:off x="8740447" y="3258820"/>
            <a:ext cx="1041400" cy="1031240"/>
          </a:xfrm>
          <a:prstGeom prst="pie">
            <a:avLst>
              <a:gd name="adj1" fmla="val 10772825"/>
              <a:gd name="adj2" fmla="val 16200000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10" name="标题 1"/>
          <p:cNvSpPr txBox="1"/>
          <p:nvPr>
            <p:custDataLst>
              <p:tags r:id="rId9"/>
            </p:custDataLst>
          </p:nvPr>
        </p:nvSpPr>
        <p:spPr>
          <a:xfrm>
            <a:off x="8796327" y="3314065"/>
            <a:ext cx="478790" cy="4597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>
                <a:ln w="12700">
                  <a:noFill/>
                </a:ln>
                <a:solidFill>
                  <a:schemeClr val="bg1">
                    <a:alpha val="100000"/>
                  </a:scheme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879B393-1A9D-227F-C947-4B5393175F91}"/>
              </a:ext>
            </a:extLst>
          </p:cNvPr>
          <p:cNvSpPr txBox="1"/>
          <p:nvPr/>
        </p:nvSpPr>
        <p:spPr>
          <a:xfrm>
            <a:off x="335359" y="1268760"/>
            <a:ext cx="1878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两个考量因素：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C11200-1676-3B38-9D28-80EC9161B4AB}"/>
              </a:ext>
            </a:extLst>
          </p:cNvPr>
          <p:cNvSpPr txBox="1"/>
          <p:nvPr/>
        </p:nvSpPr>
        <p:spPr>
          <a:xfrm>
            <a:off x="407368" y="1663640"/>
            <a:ext cx="38164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1.</a:t>
            </a:r>
            <a:r>
              <a:rPr lang="zh-CN" altLang="en-US"/>
              <a:t>需要考虑人工成本因素（种子页面数量经可能少）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2.</a:t>
            </a:r>
            <a:r>
              <a:rPr lang="zh-CN" altLang="en-US"/>
              <a:t>种子页面需要尽可能多覆盖好的页面（种子页面数量经可能多）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C7474A-A7F2-7E84-8F11-D51CCDA4616B}"/>
              </a:ext>
            </a:extLst>
          </p:cNvPr>
          <p:cNvSpPr txBox="1"/>
          <p:nvPr/>
        </p:nvSpPr>
        <p:spPr>
          <a:xfrm>
            <a:off x="551384" y="3645024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/>
              <a:t>两者貌似有点矛盾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1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42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信任度传播</a:t>
            </a:r>
            <a:endParaRPr kumimoji="1" lang="zh-CN" altLang="en-US"/>
          </a:p>
        </p:txBody>
      </p:sp>
      <p:sp>
        <p:nvSpPr>
          <p:cNvPr id="1048843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44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45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46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48B26AA-1081-E17C-8133-9736AFC4EDF2}"/>
              </a:ext>
            </a:extLst>
          </p:cNvPr>
          <p:cNvSpPr txBox="1"/>
          <p:nvPr/>
        </p:nvSpPr>
        <p:spPr>
          <a:xfrm>
            <a:off x="407368" y="1196752"/>
            <a:ext cx="8064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网站通过人工鉴定后选出优质网站，可以将这些网站作为信任度传播的起始点，计算其他网站的信任度。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5917342-190E-76A9-374A-5E2C0108E1B6}"/>
                  </a:ext>
                </a:extLst>
              </p:cNvPr>
              <p:cNvSpPr txBox="1"/>
              <p:nvPr/>
            </p:nvSpPr>
            <p:spPr>
              <a:xfrm>
                <a:off x="407368" y="1916832"/>
                <a:ext cx="6840760" cy="577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/>
                  <a:t>优质网站可将信任度定义为</a:t>
                </a:r>
                <a:r>
                  <a:rPr lang="en-US" altLang="zh-CN"/>
                  <a:t>1</a:t>
                </a:r>
                <a:r>
                  <a:rPr lang="zh-CN" altLang="en-US"/>
                  <a:t>，而信任度的传递公式为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𝛽</m:t>
                        </m:r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i="1">
                                <a:latin typeface="Cambria Math" panose="02040503050406030204" pitchFamily="18" charset="0"/>
                              </a:rPr>
                              <m:t>t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lang="zh-CN" altLang="en-US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5917342-190E-76A9-374A-5E2C0108E1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368" y="1916832"/>
                <a:ext cx="6840760" cy="577081"/>
              </a:xfrm>
              <a:prstGeom prst="rect">
                <a:avLst/>
              </a:prstGeom>
              <a:blipFill>
                <a:blip r:embed="rId2"/>
                <a:stretch>
                  <a:fillRect l="-802" b="-210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CD51134D-B2D1-98B9-44BB-4A1E49426EE0}"/>
              </a:ext>
            </a:extLst>
          </p:cNvPr>
          <p:cNvSpPr txBox="1"/>
          <p:nvPr/>
        </p:nvSpPr>
        <p:spPr>
          <a:xfrm>
            <a:off x="407368" y="3388350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信任度传播</a:t>
            </a:r>
          </a:p>
        </p:txBody>
      </p:sp>
      <p:sp>
        <p:nvSpPr>
          <p:cNvPr id="7" name="左大括号 6">
            <a:extLst>
              <a:ext uri="{FF2B5EF4-FFF2-40B4-BE49-F238E27FC236}">
                <a16:creationId xmlns:a16="http://schemas.microsoft.com/office/drawing/2014/main" id="{1AB61416-6D86-7C40-DF97-6217053736D2}"/>
              </a:ext>
            </a:extLst>
          </p:cNvPr>
          <p:cNvSpPr/>
          <p:nvPr/>
        </p:nvSpPr>
        <p:spPr>
          <a:xfrm>
            <a:off x="1811524" y="2780928"/>
            <a:ext cx="504056" cy="15841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914FB4-8BE1-04D4-3476-76EBEC747BD0}"/>
              </a:ext>
            </a:extLst>
          </p:cNvPr>
          <p:cNvSpPr txBox="1"/>
          <p:nvPr/>
        </p:nvSpPr>
        <p:spPr>
          <a:xfrm>
            <a:off x="2353168" y="259626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信任度传递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381203-FFD7-1877-AAF0-A3FEDDB88C90}"/>
              </a:ext>
            </a:extLst>
          </p:cNvPr>
          <p:cNvSpPr txBox="1"/>
          <p:nvPr/>
        </p:nvSpPr>
        <p:spPr>
          <a:xfrm>
            <a:off x="2353168" y="4179422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信任度叠加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D09AAEC-4D64-335A-2569-994DFEB4F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270" y="1700807"/>
            <a:ext cx="4387265" cy="45572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0" name="标题 1"/>
          <p:cNvSpPr txBox="1"/>
          <p:nvPr/>
        </p:nvSpPr>
        <p:spPr>
          <a:xfrm>
            <a:off x="130630" y="145525"/>
            <a:ext cx="8790534" cy="645458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61" name="标题 1"/>
          <p:cNvSpPr txBox="1"/>
          <p:nvPr/>
        </p:nvSpPr>
        <p:spPr>
          <a:xfrm>
            <a:off x="691137" y="252254"/>
            <a:ext cx="7907297" cy="432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Page Rank</a:t>
            </a:r>
            <a:r>
              <a:rPr kumimoji="1" lang="zh-CN" altLang="en-US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计算</a:t>
            </a:r>
            <a:endParaRPr kumimoji="1" lang="zh-CN" altLang="en-US"/>
          </a:p>
        </p:txBody>
      </p:sp>
      <p:sp>
        <p:nvSpPr>
          <p:cNvPr id="1048862" name="标题 1"/>
          <p:cNvSpPr txBox="1"/>
          <p:nvPr/>
        </p:nvSpPr>
        <p:spPr>
          <a:xfrm>
            <a:off x="0" y="0"/>
            <a:ext cx="859667" cy="859667"/>
          </a:xfrm>
          <a:prstGeom prst="diagStripe">
            <a:avLst>
              <a:gd name="adj" fmla="val 5400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63" name="标题 1"/>
          <p:cNvSpPr txBox="1"/>
          <p:nvPr/>
        </p:nvSpPr>
        <p:spPr>
          <a:xfrm flipH="1">
            <a:off x="8974952" y="145525"/>
            <a:ext cx="138312" cy="64545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64" name="标题 1"/>
          <p:cNvSpPr txBox="1"/>
          <p:nvPr/>
        </p:nvSpPr>
        <p:spPr>
          <a:xfrm flipH="1">
            <a:off x="9167052" y="145525"/>
            <a:ext cx="138312" cy="6454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48865" name="标题 1"/>
          <p:cNvSpPr txBox="1"/>
          <p:nvPr/>
        </p:nvSpPr>
        <p:spPr>
          <a:xfrm flipH="1">
            <a:off x="9359153" y="145525"/>
            <a:ext cx="138312" cy="6454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91D2ED9-ECF1-89A6-223E-85B494412BEC}"/>
              </a:ext>
            </a:extLst>
          </p:cNvPr>
          <p:cNvSpPr txBox="1"/>
          <p:nvPr/>
        </p:nvSpPr>
        <p:spPr>
          <a:xfrm>
            <a:off x="335360" y="1005192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那有没有什么其他的办法呢？肯定是有的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B3615D-5810-8919-9E92-34130A8F6778}"/>
              </a:ext>
            </a:extLst>
          </p:cNvPr>
          <p:cNvSpPr txBox="1"/>
          <p:nvPr/>
        </p:nvSpPr>
        <p:spPr>
          <a:xfrm>
            <a:off x="335360" y="1520049"/>
            <a:ext cx="48965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由于很难确定垃圾网站的</a:t>
            </a:r>
            <a:r>
              <a:rPr lang="en-US" altLang="zh-CN"/>
              <a:t>pagerank</a:t>
            </a:r>
            <a:r>
              <a:rPr lang="zh-CN" altLang="en-US"/>
              <a:t>值，因此可以考虑使用网页常规</a:t>
            </a:r>
            <a:r>
              <a:rPr lang="en-US" altLang="zh-CN"/>
              <a:t>pagerank</a:t>
            </a:r>
            <a:r>
              <a:rPr lang="zh-CN" altLang="en-US"/>
              <a:t>值与</a:t>
            </a:r>
            <a:r>
              <a:rPr lang="zh-CN" altLang="en-US" b="0" i="0">
                <a:effectLst/>
                <a:latin typeface="Inter"/>
              </a:rPr>
              <a:t>仅跳转到受信任页面的</a:t>
            </a:r>
            <a:r>
              <a:rPr lang="en-US" altLang="zh-CN" b="0" i="0">
                <a:effectLst/>
                <a:latin typeface="Inter"/>
              </a:rPr>
              <a:t>pagerank</a:t>
            </a:r>
            <a:r>
              <a:rPr lang="zh-CN" altLang="en-US" b="0" i="0">
                <a:effectLst/>
                <a:latin typeface="Inter"/>
              </a:rPr>
              <a:t>值相减</a:t>
            </a:r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10B671C-5F8C-2E1C-691D-3D4E9309A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446" y="953385"/>
            <a:ext cx="4818904" cy="4269096"/>
          </a:xfrm>
          <a:prstGeom prst="rect">
            <a:avLst/>
          </a:prstGeom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C9820853-E37C-F641-6395-E2B758B2FA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360" y="2710780"/>
            <a:ext cx="5616624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CN">
                <a:latin typeface="+mn-lt"/>
              </a:rPr>
              <a:t>r</a:t>
            </a:r>
            <a:r>
              <a:rPr lang="en-US" altLang="zh-CN" baseline="-25000">
                <a:latin typeface="+mn-lt"/>
              </a:rPr>
              <a:t>p</a:t>
            </a:r>
            <a:r>
              <a:rPr lang="zh-CN" altLang="en-US">
                <a:latin typeface="+mn-lt"/>
              </a:rPr>
              <a:t>：</a:t>
            </a:r>
            <a:r>
              <a:rPr lang="zh-CN" altLang="zh-CN">
                <a:latin typeface="+mn-lt"/>
              </a:rPr>
              <a:t>代表网页p的常规 PageRank 值</a:t>
            </a:r>
            <a:endParaRPr lang="en-US" altLang="zh-CN">
              <a:latin typeface="+mn-lt"/>
            </a:endParaRPr>
          </a:p>
          <a:p>
            <a:r>
              <a:rPr lang="en-US" altLang="zh-CN">
                <a:latin typeface="+mn-lt"/>
              </a:rPr>
              <a:t>r</a:t>
            </a:r>
            <a:r>
              <a:rPr lang="en-US" altLang="zh-CN" baseline="-25000">
                <a:latin typeface="+mn-lt"/>
              </a:rPr>
              <a:t>p</a:t>
            </a:r>
            <a:r>
              <a:rPr lang="en-US" altLang="zh-CN" baseline="30000">
                <a:latin typeface="+mn-lt"/>
              </a:rPr>
              <a:t>+</a:t>
            </a:r>
            <a:r>
              <a:rPr lang="zh-CN" altLang="en-US">
                <a:latin typeface="+mn-lt"/>
              </a:rPr>
              <a:t>：代表网页</a:t>
            </a:r>
            <a:r>
              <a:rPr lang="en-US" altLang="zh-CN">
                <a:latin typeface="+mn-lt"/>
              </a:rPr>
              <a:t>p</a:t>
            </a:r>
            <a:r>
              <a:rPr lang="zh-CN" altLang="en-US">
                <a:latin typeface="+mn-lt"/>
              </a:rPr>
              <a:t>在进跳转到受信任网页的情况下</a:t>
            </a:r>
            <a:r>
              <a:rPr lang="en-US" altLang="zh-CN">
                <a:latin typeface="+mn-lt"/>
              </a:rPr>
              <a:t>pagerank</a:t>
            </a:r>
            <a:r>
              <a:rPr lang="zh-CN" altLang="en-US">
                <a:latin typeface="+mn-lt"/>
              </a:rPr>
              <a:t>的值</a:t>
            </a:r>
            <a:endParaRPr lang="zh-CN" altLang="zh-CN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C9BCBAC1-E253-02B5-CB2A-8E2214F7AA49}"/>
                  </a:ext>
                </a:extLst>
              </p:cNvPr>
              <p:cNvSpPr txBox="1"/>
              <p:nvPr/>
            </p:nvSpPr>
            <p:spPr>
              <a:xfrm>
                <a:off x="1919536" y="3704630"/>
                <a:ext cx="1456361" cy="3937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zh-CN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_</m:t>
                          </m:r>
                        </m:sup>
                      </m:sSubSup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−</m:t>
                      </m:r>
                      <m:sSubSup>
                        <m:sSubSup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  <m:sup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bSup>
                    </m:oMath>
                  </m:oMathPara>
                </a14:m>
                <a:endParaRPr lang="zh-CN" altLang="en-US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C9BCBAC1-E253-02B5-CB2A-8E2214F7AA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19536" y="3704630"/>
                <a:ext cx="1456361" cy="393762"/>
              </a:xfrm>
              <a:prstGeom prst="rect">
                <a:avLst/>
              </a:prstGeom>
              <a:blipFill>
                <a:blip r:embed="rId3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3F3D7E1A-7F4F-1BF9-E959-53D796AB48C1}"/>
              </a:ext>
            </a:extLst>
          </p:cNvPr>
          <p:cNvSpPr txBox="1"/>
          <p:nvPr/>
        </p:nvSpPr>
        <p:spPr>
          <a:xfrm>
            <a:off x="424178" y="4126334"/>
            <a:ext cx="4807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根据公式可以求出垃圾网站贡献的</a:t>
            </a:r>
            <a:r>
              <a:rPr lang="en-US" altLang="zh-CN"/>
              <a:t>pagerank</a:t>
            </a:r>
            <a:r>
              <a:rPr lang="zh-CN" altLang="en-US"/>
              <a:t>值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A59B995-1A94-1819-3FAD-8E6BFA544DAD}"/>
                  </a:ext>
                </a:extLst>
              </p:cNvPr>
              <p:cNvSpPr txBox="1"/>
              <p:nvPr/>
            </p:nvSpPr>
            <p:spPr>
              <a:xfrm>
                <a:off x="2308360" y="4658801"/>
                <a:ext cx="678712" cy="5636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smtClean="0">
                        <a:latin typeface="Cambria Math" panose="02040503050406030204" pitchFamily="18" charset="0"/>
                      </a:rPr>
                      <m:t>P</m:t>
                    </m:r>
                  </m:oMath>
                </a14:m>
                <a:r>
                  <a:rPr lang="en-US" altLang="zh-CN"/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  <m:sup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</m:sup>
                        </m:sSubSup>
                      </m:num>
                      <m:den>
                        <m:sSub>
                          <m:sSubPr>
                            <m:ctrlPr>
                              <a:rPr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den>
                    </m:f>
                  </m:oMath>
                </a14:m>
                <a:endParaRPr lang="zh-CN" altLang="en-US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CA59B995-1A94-1819-3FAD-8E6BFA544D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8360" y="4658801"/>
                <a:ext cx="678712" cy="563680"/>
              </a:xfrm>
              <a:prstGeom prst="rect">
                <a:avLst/>
              </a:prstGeom>
              <a:blipFill>
                <a:blip r:embed="rId4"/>
                <a:stretch>
                  <a:fillRect b="-107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2.01485767547047,&quot;left&quot;:40.62992125984252,&quot;top&quot;:138.98955177334844,&quot;width&quot;:878.7401574803149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2.01485767547047,&quot;left&quot;:40.62992125984252,&quot;top&quot;:138.98955177334844,&quot;width&quot;:878.7401574803149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2.01485767547047,&quot;left&quot;:40.62992125984252,&quot;top&quot;:138.98955177334844,&quot;width&quot;:878.7401574803149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6209448818898,&quot;left&quot;:-58.58965508341123,&quot;top&quot;:82.88149606299213,&quot;width&quot;:964.2941432723876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2.01485767547047,&quot;left&quot;:40.62992125984252,&quot;top&quot;:138.98955177334844,&quot;width&quot;:878.7401574803149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31496062993,&quot;left&quot;:10.285748031496063,&quot;top&quot;:87.5528346456693,&quot;width&quot;:896.714251968504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2.01485767547047,&quot;left&quot;:40.62992125984252,&quot;top&quot;:138.98955177334844,&quot;width&quot;:878.7401574803149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35.84716535433074,&quot;left&quot;:10.285748031496063,&quot;top&quot;:87.5528346456693,&quot;width&quot;:896.714251968504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62236220472437,&quot;left&quot;:51.19448818897638,&quot;top&quot;:130.42921259842518,&quot;width&quot;:857.3609448818897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62236220472437,&quot;left&quot;:51.19448818897638,&quot;top&quot;:130.42921259842518,&quot;width&quot;:857.3609448818897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62236220472437,&quot;left&quot;:51.19448818897638,&quot;top&quot;:130.42921259842518,&quot;width&quot;:857.3609448818897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62236220472437,&quot;left&quot;:51.19448818897638,&quot;top&quot;:130.42921259842518,&quot;width&quot;:857.3609448818897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4.62236220472437,&quot;left&quot;:51.19448818897638,&quot;top&quot;:130.42921259842518,&quot;width&quot;:857.3609448818897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2.01485767547047,&quot;left&quot;:40.62992125984252,&quot;top&quot;:138.98955177334844,&quot;width&quot;:878.7401574803149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2.01485767547047,&quot;left&quot;:40.62992125984252,&quot;top&quot;:138.98955177334844,&quot;width&quot;:878.7401574803149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2.01485767547047,&quot;left&quot;:40.62992125984252,&quot;top&quot;:138.98955177334844,&quot;width&quot;:878.7401574803149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3.2785039370078,&quot;left&quot;:52,&quot;top&quot;:127.35307086614173,&quot;width&quot;:854.6318897637796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F5639"/>
      </a:accent1>
      <a:accent2>
        <a:srgbClr val="B1451A"/>
      </a:accent2>
      <a:accent3>
        <a:srgbClr val="3A7D22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F5639"/>
      </a:accent1>
      <a:accent2>
        <a:srgbClr val="B1451A"/>
      </a:accent2>
      <a:accent3>
        <a:srgbClr val="3A7D22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F5639"/>
      </a:accent1>
      <a:accent2>
        <a:srgbClr val="B1451A"/>
      </a:accent2>
      <a:accent3>
        <a:srgbClr val="3A7D22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F5639"/>
      </a:accent1>
      <a:accent2>
        <a:srgbClr val="B1451A"/>
      </a:accent2>
      <a:accent3>
        <a:srgbClr val="3A7D22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465</Words>
  <Application>Microsoft Office PowerPoint</Application>
  <PresentationFormat>宽屏</PresentationFormat>
  <Paragraphs>90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15</vt:i4>
      </vt:variant>
    </vt:vector>
  </HeadingPairs>
  <TitlesOfParts>
    <vt:vector size="29" baseType="lpstr">
      <vt:lpstr>Source Han Sans</vt:lpstr>
      <vt:lpstr>Calibri</vt:lpstr>
      <vt:lpstr>OPPOSans H</vt:lpstr>
      <vt:lpstr>黑体</vt:lpstr>
      <vt:lpstr>OPPOSans L</vt:lpstr>
      <vt:lpstr>Inter</vt:lpstr>
      <vt:lpstr>OPPOSans B</vt:lpstr>
      <vt:lpstr>Source Han Sans CN Bold</vt:lpstr>
      <vt:lpstr>Cambria Math</vt:lpstr>
      <vt:lpstr>Arial</vt:lpstr>
      <vt:lpstr>Office 主题​​</vt:lpstr>
      <vt:lpstr>2_Office 主题​​</vt:lpstr>
      <vt:lpstr>3_Office 主题​​</vt:lpstr>
      <vt:lpstr>5_Office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GOT-W09</dc:creator>
  <cp:lastModifiedBy>杏花 赵</cp:lastModifiedBy>
  <cp:revision>9</cp:revision>
  <dcterms:created xsi:type="dcterms:W3CDTF">2025-04-25T09:05:00Z</dcterms:created>
  <dcterms:modified xsi:type="dcterms:W3CDTF">2025-05-03T13:56:25Z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608B132BE0444ACAB730C12B12983451_12</vt:lpwstr>
  </property>
  <property fmtid="{D5CDD505-2E9C-101B-9397-08002B2CF9AE}" pid="3" name="KSOProductBuildVer">
    <vt:lpwstr>2052-12.1.0.20305</vt:lpwstr>
  </property>
</Properties>
</file>